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roxima Nova"/>
      <p:regular r:id="rId28"/>
      <p:bold r:id="rId29"/>
      <p:italic r:id="rId30"/>
      <p:boldItalic r:id="rId31"/>
    </p:embeddedFont>
    <p:embeddedFont>
      <p:font typeface="Hind"/>
      <p:regular r:id="rId32"/>
      <p:bold r:id="rId33"/>
    </p:embeddedFont>
    <p:embeddedFont>
      <p:font typeface="Proxima Nova Semibold"/>
      <p:regular r:id="rId34"/>
      <p:bold r:id="rId35"/>
      <p:boldItalic r:id="rId36"/>
    </p:embeddedFont>
    <p:embeddedFont>
      <p:font typeface="Nerko One"/>
      <p:regular r:id="rId37"/>
    </p:embeddedFont>
    <p:embeddedFont>
      <p:font typeface="Sigmar One"/>
      <p:regular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roximaNova-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5.xml"/><Relationship Id="rId33" Type="http://schemas.openxmlformats.org/officeDocument/2006/relationships/font" Target="fonts/Hind-bold.fntdata"/><Relationship Id="rId10" Type="http://schemas.openxmlformats.org/officeDocument/2006/relationships/slide" Target="slides/slide4.xml"/><Relationship Id="rId32" Type="http://schemas.openxmlformats.org/officeDocument/2006/relationships/font" Target="fonts/Hind-regular.fntdata"/><Relationship Id="rId13" Type="http://schemas.openxmlformats.org/officeDocument/2006/relationships/slide" Target="slides/slide7.xml"/><Relationship Id="rId35" Type="http://schemas.openxmlformats.org/officeDocument/2006/relationships/font" Target="fonts/ProximaNovaSemibold-bold.fntdata"/><Relationship Id="rId12" Type="http://schemas.openxmlformats.org/officeDocument/2006/relationships/slide" Target="slides/slide6.xml"/><Relationship Id="rId34" Type="http://schemas.openxmlformats.org/officeDocument/2006/relationships/font" Target="fonts/ProximaNovaSemibold-regular.fntdata"/><Relationship Id="rId15" Type="http://schemas.openxmlformats.org/officeDocument/2006/relationships/slide" Target="slides/slide9.xml"/><Relationship Id="rId37" Type="http://schemas.openxmlformats.org/officeDocument/2006/relationships/font" Target="fonts/NerkoOne-regular.fntdata"/><Relationship Id="rId14" Type="http://schemas.openxmlformats.org/officeDocument/2006/relationships/slide" Target="slides/slide8.xml"/><Relationship Id="rId36" Type="http://schemas.openxmlformats.org/officeDocument/2006/relationships/font" Target="fonts/ProximaNovaSemibold-boldItalic.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SigmarOne-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ef9e61fe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ef9e61fe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10517180bf8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10517180bf8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10517180bf8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10517180bf8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0517180bf8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0517180bf8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10517180bf8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10517180bf8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10517180bf8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10517180bf8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10517180bf8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10517180bf8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10517180bf8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10517180bf8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0517180bf8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0517180bf8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f21fc57431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f21fc57431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f21fc57431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f21fc57431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ed0502400f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ed0502400f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f21e1a9585_1_13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f21e1a9585_1_13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f21fc576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f21fc576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ed0502400f_1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ed0502400f_1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ed0502400f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ed0502400f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ed0502400f_1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ed0502400f_1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f21e1a9585_1_13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f21e1a9585_1_13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0517180bf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0517180bf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10517180bf8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10517180bf8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10517180bf8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10517180bf8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flipH="1" rot="10800000">
            <a:off x="48" y="4608575"/>
            <a:ext cx="9143999" cy="542225"/>
            <a:chOff x="3934350" y="1507525"/>
            <a:chExt cx="1501675" cy="98829"/>
          </a:xfrm>
        </p:grpSpPr>
        <p:sp>
          <p:nvSpPr>
            <p:cNvPr id="10" name="Google Shape;10;p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2"/>
          <p:cNvSpPr/>
          <p:nvPr/>
        </p:nvSpPr>
        <p:spPr>
          <a:xfrm>
            <a:off x="6553850" y="25"/>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529949" y="3154522"/>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477888" y="445019"/>
            <a:ext cx="1877104" cy="418973"/>
            <a:chOff x="2240950" y="3018425"/>
            <a:chExt cx="231850" cy="51750"/>
          </a:xfrm>
        </p:grpSpPr>
        <p:sp>
          <p:nvSpPr>
            <p:cNvPr id="32" name="Google Shape;32;p2"/>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txBox="1"/>
          <p:nvPr>
            <p:ph type="ctrTitle"/>
          </p:nvPr>
        </p:nvSpPr>
        <p:spPr>
          <a:xfrm>
            <a:off x="713225" y="1228963"/>
            <a:ext cx="4788300" cy="23814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200"/>
              <a:buNone/>
              <a:defRPr sz="3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6" name="Google Shape;36;p2"/>
          <p:cNvSpPr txBox="1"/>
          <p:nvPr>
            <p:ph idx="1" type="subTitle"/>
          </p:nvPr>
        </p:nvSpPr>
        <p:spPr>
          <a:xfrm>
            <a:off x="713225" y="3482975"/>
            <a:ext cx="3993600" cy="30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solidFill>
                  <a:schemeClr val="dk1"/>
                </a:solidFill>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9" name="Shape 199"/>
        <p:cNvGrpSpPr/>
        <p:nvPr/>
      </p:nvGrpSpPr>
      <p:grpSpPr>
        <a:xfrm>
          <a:off x="0" y="0"/>
          <a:ext cx="0" cy="0"/>
          <a:chOff x="0" y="0"/>
          <a:chExt cx="0" cy="0"/>
        </a:xfrm>
      </p:grpSpPr>
      <p:sp>
        <p:nvSpPr>
          <p:cNvPr id="200" name="Google Shape;200;p11"/>
          <p:cNvSpPr/>
          <p:nvPr/>
        </p:nvSpPr>
        <p:spPr>
          <a:xfrm flipH="1" rot="10800000">
            <a:off x="6942698"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flipH="1" rot="10800000">
            <a:off x="48" y="4608575"/>
            <a:ext cx="9143999" cy="542225"/>
            <a:chOff x="3934350" y="1507525"/>
            <a:chExt cx="1501675" cy="98829"/>
          </a:xfrm>
        </p:grpSpPr>
        <p:sp>
          <p:nvSpPr>
            <p:cNvPr id="202" name="Google Shape;202;p11"/>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p:nvPr/>
        </p:nvSpPr>
        <p:spPr>
          <a:xfrm>
            <a:off x="380825" y="5394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txBox="1"/>
          <p:nvPr>
            <p:ph hasCustomPrompt="1" type="title"/>
          </p:nvPr>
        </p:nvSpPr>
        <p:spPr>
          <a:xfrm>
            <a:off x="713225" y="1451338"/>
            <a:ext cx="4183500" cy="15084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93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3" name="Google Shape;223;p11"/>
          <p:cNvSpPr txBox="1"/>
          <p:nvPr>
            <p:ph idx="1" type="subTitle"/>
          </p:nvPr>
        </p:nvSpPr>
        <p:spPr>
          <a:xfrm>
            <a:off x="713225" y="3037263"/>
            <a:ext cx="3180000" cy="6549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4" name="Shape 2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5" name="Shape 225"/>
        <p:cNvGrpSpPr/>
        <p:nvPr/>
      </p:nvGrpSpPr>
      <p:grpSpPr>
        <a:xfrm>
          <a:off x="0" y="0"/>
          <a:ext cx="0" cy="0"/>
          <a:chOff x="0" y="0"/>
          <a:chExt cx="0" cy="0"/>
        </a:xfrm>
      </p:grpSpPr>
      <p:sp>
        <p:nvSpPr>
          <p:cNvPr id="226" name="Google Shape;226;p13"/>
          <p:cNvSpPr/>
          <p:nvPr/>
        </p:nvSpPr>
        <p:spPr>
          <a:xfrm flipH="1" rot="10800000">
            <a:off x="7221975" y="50"/>
            <a:ext cx="1922000" cy="146237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13"/>
          <p:cNvGrpSpPr/>
          <p:nvPr/>
        </p:nvGrpSpPr>
        <p:grpSpPr>
          <a:xfrm flipH="1" rot="10800000">
            <a:off x="48" y="4608575"/>
            <a:ext cx="9143999" cy="542225"/>
            <a:chOff x="3934350" y="1507525"/>
            <a:chExt cx="1501675" cy="98829"/>
          </a:xfrm>
        </p:grpSpPr>
        <p:sp>
          <p:nvSpPr>
            <p:cNvPr id="228" name="Google Shape;228;p13"/>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3"/>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1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8" name="Google Shape;248;p13"/>
          <p:cNvSpPr txBox="1"/>
          <p:nvPr>
            <p:ph idx="1" type="subTitle"/>
          </p:nvPr>
        </p:nvSpPr>
        <p:spPr>
          <a:xfrm>
            <a:off x="1793975" y="1377025"/>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49" name="Google Shape;249;p13"/>
          <p:cNvSpPr txBox="1"/>
          <p:nvPr>
            <p:ph idx="2" type="subTitle"/>
          </p:nvPr>
        </p:nvSpPr>
        <p:spPr>
          <a:xfrm>
            <a:off x="5603675" y="1377025"/>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0" name="Google Shape;250;p13"/>
          <p:cNvSpPr txBox="1"/>
          <p:nvPr>
            <p:ph idx="3" type="subTitle"/>
          </p:nvPr>
        </p:nvSpPr>
        <p:spPr>
          <a:xfrm>
            <a:off x="1793975" y="2858624"/>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1" name="Google Shape;251;p13"/>
          <p:cNvSpPr txBox="1"/>
          <p:nvPr>
            <p:ph idx="4" type="subTitle"/>
          </p:nvPr>
        </p:nvSpPr>
        <p:spPr>
          <a:xfrm>
            <a:off x="5603675" y="2858624"/>
            <a:ext cx="2034000" cy="80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200"/>
              <a:buFont typeface="Hind"/>
              <a:buNone/>
              <a:defRPr sz="2400">
                <a:latin typeface="Nerko One"/>
                <a:ea typeface="Nerko One"/>
                <a:cs typeface="Nerko One"/>
                <a:sym typeface="Nerko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252" name="Google Shape;252;p13"/>
          <p:cNvSpPr txBox="1"/>
          <p:nvPr>
            <p:ph idx="5" type="subTitle"/>
          </p:nvPr>
        </p:nvSpPr>
        <p:spPr>
          <a:xfrm>
            <a:off x="1793963" y="2100663"/>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3" name="Google Shape;253;p13"/>
          <p:cNvSpPr txBox="1"/>
          <p:nvPr>
            <p:ph idx="6" type="subTitle"/>
          </p:nvPr>
        </p:nvSpPr>
        <p:spPr>
          <a:xfrm>
            <a:off x="5603663" y="2100663"/>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4" name="Google Shape;254;p13"/>
          <p:cNvSpPr txBox="1"/>
          <p:nvPr>
            <p:ph idx="7" type="subTitle"/>
          </p:nvPr>
        </p:nvSpPr>
        <p:spPr>
          <a:xfrm>
            <a:off x="1793963" y="3579437"/>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5" name="Google Shape;255;p13"/>
          <p:cNvSpPr txBox="1"/>
          <p:nvPr>
            <p:ph idx="8" type="subTitle"/>
          </p:nvPr>
        </p:nvSpPr>
        <p:spPr>
          <a:xfrm>
            <a:off x="5603663" y="3579437"/>
            <a:ext cx="2773200" cy="636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6" name="Google Shape;256;p13"/>
          <p:cNvSpPr txBox="1"/>
          <p:nvPr>
            <p:ph hasCustomPrompt="1" idx="9" type="title"/>
          </p:nvPr>
        </p:nvSpPr>
        <p:spPr>
          <a:xfrm>
            <a:off x="754163" y="1385149"/>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7" name="Google Shape;257;p13"/>
          <p:cNvSpPr txBox="1"/>
          <p:nvPr>
            <p:ph hasCustomPrompt="1" idx="13" type="title"/>
          </p:nvPr>
        </p:nvSpPr>
        <p:spPr>
          <a:xfrm>
            <a:off x="4563862" y="1385149"/>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8" name="Google Shape;258;p13"/>
          <p:cNvSpPr txBox="1"/>
          <p:nvPr>
            <p:ph hasCustomPrompt="1" idx="14" type="title"/>
          </p:nvPr>
        </p:nvSpPr>
        <p:spPr>
          <a:xfrm>
            <a:off x="754163" y="2863161"/>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
        <p:nvSpPr>
          <p:cNvPr id="259" name="Google Shape;259;p13"/>
          <p:cNvSpPr txBox="1"/>
          <p:nvPr>
            <p:ph hasCustomPrompt="1" idx="15" type="title"/>
          </p:nvPr>
        </p:nvSpPr>
        <p:spPr>
          <a:xfrm>
            <a:off x="4563863" y="2863161"/>
            <a:ext cx="963600" cy="742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5700">
                <a:solidFill>
                  <a:schemeClr val="accent2"/>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60" name="Shape 260"/>
        <p:cNvGrpSpPr/>
        <p:nvPr/>
      </p:nvGrpSpPr>
      <p:grpSpPr>
        <a:xfrm>
          <a:off x="0" y="0"/>
          <a:ext cx="0" cy="0"/>
          <a:chOff x="0" y="0"/>
          <a:chExt cx="0" cy="0"/>
        </a:xfrm>
      </p:grpSpPr>
      <p:sp>
        <p:nvSpPr>
          <p:cNvPr id="261" name="Google Shape;261;p14"/>
          <p:cNvSpPr/>
          <p:nvPr/>
        </p:nvSpPr>
        <p:spPr>
          <a:xfrm>
            <a:off x="-252075" y="733250"/>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14"/>
          <p:cNvGrpSpPr/>
          <p:nvPr/>
        </p:nvGrpSpPr>
        <p:grpSpPr>
          <a:xfrm flipH="1" rot="10800000">
            <a:off x="48" y="4608575"/>
            <a:ext cx="9143999" cy="542225"/>
            <a:chOff x="3934350" y="1507525"/>
            <a:chExt cx="1501675" cy="98829"/>
          </a:xfrm>
        </p:grpSpPr>
        <p:sp>
          <p:nvSpPr>
            <p:cNvPr id="263" name="Google Shape;263;p14"/>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4"/>
          <p:cNvGrpSpPr/>
          <p:nvPr/>
        </p:nvGrpSpPr>
        <p:grpSpPr>
          <a:xfrm>
            <a:off x="1951138" y="369294"/>
            <a:ext cx="1877104" cy="418973"/>
            <a:chOff x="2240950" y="3018425"/>
            <a:chExt cx="231850" cy="51750"/>
          </a:xfrm>
        </p:grpSpPr>
        <p:sp>
          <p:nvSpPr>
            <p:cNvPr id="283" name="Google Shape;283;p14"/>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14"/>
          <p:cNvSpPr/>
          <p:nvPr/>
        </p:nvSpPr>
        <p:spPr>
          <a:xfrm>
            <a:off x="8098375" y="34908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txBox="1"/>
          <p:nvPr>
            <p:ph type="title"/>
          </p:nvPr>
        </p:nvSpPr>
        <p:spPr>
          <a:xfrm>
            <a:off x="4572000" y="445025"/>
            <a:ext cx="3887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8" name="Google Shape;288;p14"/>
          <p:cNvSpPr txBox="1"/>
          <p:nvPr>
            <p:ph idx="1" type="subTitle"/>
          </p:nvPr>
        </p:nvSpPr>
        <p:spPr>
          <a:xfrm>
            <a:off x="4572000" y="1352100"/>
            <a:ext cx="3570600" cy="243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Nunito"/>
              <a:buChar char="●"/>
              <a:defRPr sz="1600"/>
            </a:lvl1pPr>
            <a:lvl2pPr lvl="1">
              <a:spcBef>
                <a:spcPts val="0"/>
              </a:spcBef>
              <a:spcAft>
                <a:spcPts val="0"/>
              </a:spcAft>
              <a:buClr>
                <a:schemeClr val="lt1"/>
              </a:buClr>
              <a:buSzPts val="1600"/>
              <a:buFont typeface="Nunito"/>
              <a:buChar char="○"/>
              <a:defRPr/>
            </a:lvl2pPr>
            <a:lvl3pPr lvl="2">
              <a:spcBef>
                <a:spcPts val="0"/>
              </a:spcBef>
              <a:spcAft>
                <a:spcPts val="0"/>
              </a:spcAft>
              <a:buClr>
                <a:schemeClr val="lt1"/>
              </a:buClr>
              <a:buSzPts val="1600"/>
              <a:buFont typeface="Nunito"/>
              <a:buChar char="■"/>
              <a:defRPr/>
            </a:lvl3pPr>
            <a:lvl4pPr lvl="3">
              <a:spcBef>
                <a:spcPts val="0"/>
              </a:spcBef>
              <a:spcAft>
                <a:spcPts val="0"/>
              </a:spcAft>
              <a:buClr>
                <a:schemeClr val="lt1"/>
              </a:buClr>
              <a:buSzPts val="1600"/>
              <a:buFont typeface="Nunito"/>
              <a:buChar char="●"/>
              <a:defRPr/>
            </a:lvl4pPr>
            <a:lvl5pPr lvl="4">
              <a:spcBef>
                <a:spcPts val="0"/>
              </a:spcBef>
              <a:spcAft>
                <a:spcPts val="0"/>
              </a:spcAft>
              <a:buClr>
                <a:schemeClr val="lt1"/>
              </a:buClr>
              <a:buSzPts val="1600"/>
              <a:buFont typeface="Nunito"/>
              <a:buChar char="○"/>
              <a:defRPr/>
            </a:lvl5pPr>
            <a:lvl6pPr lvl="5">
              <a:spcBef>
                <a:spcPts val="0"/>
              </a:spcBef>
              <a:spcAft>
                <a:spcPts val="0"/>
              </a:spcAft>
              <a:buClr>
                <a:schemeClr val="lt1"/>
              </a:buClr>
              <a:buSzPts val="1600"/>
              <a:buFont typeface="Nunito"/>
              <a:buChar char="■"/>
              <a:defRPr/>
            </a:lvl6pPr>
            <a:lvl7pPr lvl="6">
              <a:spcBef>
                <a:spcPts val="0"/>
              </a:spcBef>
              <a:spcAft>
                <a:spcPts val="0"/>
              </a:spcAft>
              <a:buClr>
                <a:schemeClr val="lt1"/>
              </a:buClr>
              <a:buSzPts val="1600"/>
              <a:buFont typeface="Nunito"/>
              <a:buChar char="●"/>
              <a:defRPr/>
            </a:lvl7pPr>
            <a:lvl8pPr lvl="7">
              <a:spcBef>
                <a:spcPts val="0"/>
              </a:spcBef>
              <a:spcAft>
                <a:spcPts val="0"/>
              </a:spcAft>
              <a:buClr>
                <a:schemeClr val="lt1"/>
              </a:buClr>
              <a:buSzPts val="1600"/>
              <a:buFont typeface="Nunito"/>
              <a:buChar char="○"/>
              <a:defRPr/>
            </a:lvl8pPr>
            <a:lvl9pPr lvl="8">
              <a:spcBef>
                <a:spcPts val="0"/>
              </a:spcBef>
              <a:spcAft>
                <a:spcPts val="0"/>
              </a:spcAft>
              <a:buClr>
                <a:schemeClr val="lt1"/>
              </a:buClr>
              <a:buSzPts val="1600"/>
              <a:buFont typeface="Nunito"/>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6">
    <p:spTree>
      <p:nvGrpSpPr>
        <p:cNvPr id="289" name="Shape 289"/>
        <p:cNvGrpSpPr/>
        <p:nvPr/>
      </p:nvGrpSpPr>
      <p:grpSpPr>
        <a:xfrm>
          <a:off x="0" y="0"/>
          <a:ext cx="0" cy="0"/>
          <a:chOff x="0" y="0"/>
          <a:chExt cx="0" cy="0"/>
        </a:xfrm>
      </p:grpSpPr>
      <p:grpSp>
        <p:nvGrpSpPr>
          <p:cNvPr id="290" name="Google Shape;290;p15"/>
          <p:cNvGrpSpPr/>
          <p:nvPr/>
        </p:nvGrpSpPr>
        <p:grpSpPr>
          <a:xfrm flipH="1" rot="10800000">
            <a:off x="48" y="4608575"/>
            <a:ext cx="9143999" cy="542225"/>
            <a:chOff x="3934350" y="1507525"/>
            <a:chExt cx="1501675" cy="98829"/>
          </a:xfrm>
        </p:grpSpPr>
        <p:sp>
          <p:nvSpPr>
            <p:cNvPr id="291" name="Google Shape;291;p15"/>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5"/>
          <p:cNvGrpSpPr/>
          <p:nvPr/>
        </p:nvGrpSpPr>
        <p:grpSpPr>
          <a:xfrm flipH="1">
            <a:off x="8036948" y="3497725"/>
            <a:ext cx="1107108" cy="1110852"/>
            <a:chOff x="1882350" y="2901675"/>
            <a:chExt cx="490392" cy="492050"/>
          </a:xfrm>
        </p:grpSpPr>
        <p:sp>
          <p:nvSpPr>
            <p:cNvPr id="311" name="Google Shape;311;p15"/>
            <p:cNvSpPr/>
            <p:nvPr/>
          </p:nvSpPr>
          <p:spPr>
            <a:xfrm>
              <a:off x="2127542" y="2901675"/>
              <a:ext cx="245200" cy="245200"/>
            </a:xfrm>
            <a:custGeom>
              <a:rect b="b" l="l" r="r" t="t"/>
              <a:pathLst>
                <a:path extrusionOk="0" h="9808" w="9808">
                  <a:moveTo>
                    <a:pt x="1" y="1"/>
                  </a:moveTo>
                  <a:lnTo>
                    <a:pt x="1" y="9808"/>
                  </a:lnTo>
                  <a:lnTo>
                    <a:pt x="9808" y="9808"/>
                  </a:lnTo>
                  <a:lnTo>
                    <a:pt x="9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15"/>
          <p:cNvSpPr/>
          <p:nvPr/>
        </p:nvSpPr>
        <p:spPr>
          <a:xfrm>
            <a:off x="8123950" y="4450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5" name="Google Shape;315;p15"/>
          <p:cNvSpPr txBox="1"/>
          <p:nvPr>
            <p:ph idx="1" type="subTitle"/>
          </p:nvPr>
        </p:nvSpPr>
        <p:spPr>
          <a:xfrm>
            <a:off x="713225" y="1970250"/>
            <a:ext cx="3163500" cy="12030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316" name="Shape 316"/>
        <p:cNvGrpSpPr/>
        <p:nvPr/>
      </p:nvGrpSpPr>
      <p:grpSpPr>
        <a:xfrm>
          <a:off x="0" y="0"/>
          <a:ext cx="0" cy="0"/>
          <a:chOff x="0" y="0"/>
          <a:chExt cx="0" cy="0"/>
        </a:xfrm>
      </p:grpSpPr>
      <p:sp>
        <p:nvSpPr>
          <p:cNvPr id="317" name="Google Shape;317;p16"/>
          <p:cNvSpPr/>
          <p:nvPr/>
        </p:nvSpPr>
        <p:spPr>
          <a:xfrm>
            <a:off x="725270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16"/>
          <p:cNvGrpSpPr/>
          <p:nvPr/>
        </p:nvGrpSpPr>
        <p:grpSpPr>
          <a:xfrm>
            <a:off x="8036948" y="4053150"/>
            <a:ext cx="1107108" cy="1110852"/>
            <a:chOff x="1882350" y="2901675"/>
            <a:chExt cx="490392" cy="492050"/>
          </a:xfrm>
        </p:grpSpPr>
        <p:sp>
          <p:nvSpPr>
            <p:cNvPr id="319" name="Google Shape;319;p16"/>
            <p:cNvSpPr/>
            <p:nvPr/>
          </p:nvSpPr>
          <p:spPr>
            <a:xfrm>
              <a:off x="2127542"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22" name="Google Shape;322;p16"/>
          <p:cNvSpPr txBox="1"/>
          <p:nvPr>
            <p:ph idx="1" type="subTitle"/>
          </p:nvPr>
        </p:nvSpPr>
        <p:spPr>
          <a:xfrm>
            <a:off x="713225" y="1149075"/>
            <a:ext cx="7717500" cy="34596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323" name="Shape 323"/>
        <p:cNvGrpSpPr/>
        <p:nvPr/>
      </p:nvGrpSpPr>
      <p:grpSpPr>
        <a:xfrm>
          <a:off x="0" y="0"/>
          <a:ext cx="0" cy="0"/>
          <a:chOff x="0" y="0"/>
          <a:chExt cx="0" cy="0"/>
        </a:xfrm>
      </p:grpSpPr>
      <p:sp>
        <p:nvSpPr>
          <p:cNvPr id="324" name="Google Shape;324;p17"/>
          <p:cNvSpPr/>
          <p:nvPr/>
        </p:nvSpPr>
        <p:spPr>
          <a:xfrm>
            <a:off x="4951100" y="-8"/>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7327850" y="2757525"/>
            <a:ext cx="2110500" cy="2110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609425" y="4458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17"/>
          <p:cNvGrpSpPr/>
          <p:nvPr/>
        </p:nvGrpSpPr>
        <p:grpSpPr>
          <a:xfrm flipH="1" rot="10800000">
            <a:off x="-2" y="3475361"/>
            <a:ext cx="1666222" cy="1668141"/>
            <a:chOff x="1635500" y="2901675"/>
            <a:chExt cx="738050" cy="738900"/>
          </a:xfrm>
        </p:grpSpPr>
        <p:sp>
          <p:nvSpPr>
            <p:cNvPr id="328" name="Google Shape;328;p17"/>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7"/>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b="1" sz="17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332" name="Google Shape;332;p17"/>
          <p:cNvSpPr txBox="1"/>
          <p:nvPr>
            <p:ph idx="1" type="subTitle"/>
          </p:nvPr>
        </p:nvSpPr>
        <p:spPr>
          <a:xfrm flipH="1">
            <a:off x="713225" y="1394300"/>
            <a:ext cx="4112700" cy="1644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2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8">
    <p:spTree>
      <p:nvGrpSpPr>
        <p:cNvPr id="333" name="Shape 333"/>
        <p:cNvGrpSpPr/>
        <p:nvPr/>
      </p:nvGrpSpPr>
      <p:grpSpPr>
        <a:xfrm>
          <a:off x="0" y="0"/>
          <a:ext cx="0" cy="0"/>
          <a:chOff x="0" y="0"/>
          <a:chExt cx="0" cy="0"/>
        </a:xfrm>
      </p:grpSpPr>
      <p:sp>
        <p:nvSpPr>
          <p:cNvPr id="334" name="Google Shape;334;p18"/>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8"/>
          <p:cNvSpPr/>
          <p:nvPr/>
        </p:nvSpPr>
        <p:spPr>
          <a:xfrm>
            <a:off x="4239600" y="2870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7" name="Google Shape;337;p18"/>
          <p:cNvSpPr txBox="1"/>
          <p:nvPr>
            <p:ph idx="1" type="subTitle"/>
          </p:nvPr>
        </p:nvSpPr>
        <p:spPr>
          <a:xfrm>
            <a:off x="3914800" y="1910151"/>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8" name="Google Shape;338;p18"/>
          <p:cNvSpPr txBox="1"/>
          <p:nvPr>
            <p:ph idx="2" type="subTitle"/>
          </p:nvPr>
        </p:nvSpPr>
        <p:spPr>
          <a:xfrm>
            <a:off x="3914800" y="2857500"/>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9" name="Google Shape;339;p18"/>
          <p:cNvSpPr txBox="1"/>
          <p:nvPr>
            <p:ph hasCustomPrompt="1" idx="3" type="title"/>
          </p:nvPr>
        </p:nvSpPr>
        <p:spPr>
          <a:xfrm>
            <a:off x="3914800" y="1442250"/>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0" name="Google Shape;340;p18"/>
          <p:cNvSpPr txBox="1"/>
          <p:nvPr>
            <p:ph hasCustomPrompt="1" idx="4" type="title"/>
          </p:nvPr>
        </p:nvSpPr>
        <p:spPr>
          <a:xfrm>
            <a:off x="3914800" y="2389602"/>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1" name="Google Shape;341;p18"/>
          <p:cNvSpPr txBox="1"/>
          <p:nvPr>
            <p:ph idx="5" type="subTitle"/>
          </p:nvPr>
        </p:nvSpPr>
        <p:spPr>
          <a:xfrm>
            <a:off x="3914800" y="3804850"/>
            <a:ext cx="4515900" cy="448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 name="Google Shape;342;p18"/>
          <p:cNvSpPr txBox="1"/>
          <p:nvPr>
            <p:ph hasCustomPrompt="1" idx="6" type="title"/>
          </p:nvPr>
        </p:nvSpPr>
        <p:spPr>
          <a:xfrm>
            <a:off x="3914800" y="3336954"/>
            <a:ext cx="4515900" cy="48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grpSp>
        <p:nvGrpSpPr>
          <p:cNvPr id="343" name="Google Shape;343;p18"/>
          <p:cNvGrpSpPr/>
          <p:nvPr/>
        </p:nvGrpSpPr>
        <p:grpSpPr>
          <a:xfrm flipH="1" rot="10800000">
            <a:off x="48" y="4608575"/>
            <a:ext cx="9143999" cy="542225"/>
            <a:chOff x="3934350" y="1507525"/>
            <a:chExt cx="1501675" cy="98829"/>
          </a:xfrm>
        </p:grpSpPr>
        <p:sp>
          <p:nvSpPr>
            <p:cNvPr id="344" name="Google Shape;344;p18"/>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8"/>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8"/>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8"/>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8"/>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8"/>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8"/>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8"/>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8"/>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363" name="Shape 363"/>
        <p:cNvGrpSpPr/>
        <p:nvPr/>
      </p:nvGrpSpPr>
      <p:grpSpPr>
        <a:xfrm>
          <a:off x="0" y="0"/>
          <a:ext cx="0" cy="0"/>
          <a:chOff x="0" y="0"/>
          <a:chExt cx="0" cy="0"/>
        </a:xfrm>
      </p:grpSpPr>
      <p:sp>
        <p:nvSpPr>
          <p:cNvPr id="364" name="Google Shape;364;p19"/>
          <p:cNvSpPr/>
          <p:nvPr/>
        </p:nvSpPr>
        <p:spPr>
          <a:xfrm>
            <a:off x="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19"/>
          <p:cNvGrpSpPr/>
          <p:nvPr/>
        </p:nvGrpSpPr>
        <p:grpSpPr>
          <a:xfrm>
            <a:off x="5998513" y="4399081"/>
            <a:ext cx="1877104" cy="418973"/>
            <a:chOff x="2240950" y="3018425"/>
            <a:chExt cx="231850" cy="51750"/>
          </a:xfrm>
        </p:grpSpPr>
        <p:sp>
          <p:nvSpPr>
            <p:cNvPr id="366" name="Google Shape;366;p19"/>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0" name="Google Shape;370;p19"/>
          <p:cNvSpPr/>
          <p:nvPr/>
        </p:nvSpPr>
        <p:spPr>
          <a:xfrm>
            <a:off x="8098375" y="25083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19"/>
          <p:cNvGrpSpPr/>
          <p:nvPr/>
        </p:nvGrpSpPr>
        <p:grpSpPr>
          <a:xfrm>
            <a:off x="-2" y="0"/>
            <a:ext cx="1110852" cy="1110852"/>
            <a:chOff x="1635500" y="3148525"/>
            <a:chExt cx="492050" cy="492050"/>
          </a:xfrm>
        </p:grpSpPr>
        <p:sp>
          <p:nvSpPr>
            <p:cNvPr id="372" name="Google Shape;372;p19"/>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374" name="Shape 374"/>
        <p:cNvGrpSpPr/>
        <p:nvPr/>
      </p:nvGrpSpPr>
      <p:grpSpPr>
        <a:xfrm>
          <a:off x="0" y="0"/>
          <a:ext cx="0" cy="0"/>
          <a:chOff x="0" y="0"/>
          <a:chExt cx="0" cy="0"/>
        </a:xfrm>
      </p:grpSpPr>
      <p:grpSp>
        <p:nvGrpSpPr>
          <p:cNvPr id="375" name="Google Shape;375;p20"/>
          <p:cNvGrpSpPr/>
          <p:nvPr/>
        </p:nvGrpSpPr>
        <p:grpSpPr>
          <a:xfrm flipH="1">
            <a:off x="7477773" y="11"/>
            <a:ext cx="1666222" cy="1668141"/>
            <a:chOff x="1635500" y="2901675"/>
            <a:chExt cx="738050" cy="738900"/>
          </a:xfrm>
        </p:grpSpPr>
        <p:sp>
          <p:nvSpPr>
            <p:cNvPr id="376" name="Google Shape;376;p20"/>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80" name="Google Shape;380;p20"/>
          <p:cNvGrpSpPr/>
          <p:nvPr/>
        </p:nvGrpSpPr>
        <p:grpSpPr>
          <a:xfrm flipH="1" rot="10800000">
            <a:off x="48" y="4608575"/>
            <a:ext cx="9143999" cy="542225"/>
            <a:chOff x="3934350" y="1507525"/>
            <a:chExt cx="1501675" cy="98829"/>
          </a:xfrm>
        </p:grpSpPr>
        <p:sp>
          <p:nvSpPr>
            <p:cNvPr id="381" name="Google Shape;381;p20"/>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3"/>
          <p:cNvSpPr/>
          <p:nvPr/>
        </p:nvSpPr>
        <p:spPr>
          <a:xfrm>
            <a:off x="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10800000">
            <a:off x="-1" y="-3"/>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5081575" y="4270261"/>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3633438" y="368819"/>
            <a:ext cx="1877104" cy="418973"/>
            <a:chOff x="2240950" y="3018425"/>
            <a:chExt cx="231850" cy="51750"/>
          </a:xfrm>
        </p:grpSpPr>
        <p:sp>
          <p:nvSpPr>
            <p:cNvPr id="42" name="Google Shape;42;p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txBox="1"/>
          <p:nvPr>
            <p:ph type="title"/>
          </p:nvPr>
        </p:nvSpPr>
        <p:spPr>
          <a:xfrm flipH="1">
            <a:off x="4501975" y="2040868"/>
            <a:ext cx="3928800" cy="1312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 name="Google Shape;46;p3"/>
          <p:cNvSpPr txBox="1"/>
          <p:nvPr>
            <p:ph idx="1" type="subTitle"/>
          </p:nvPr>
        </p:nvSpPr>
        <p:spPr>
          <a:xfrm flipH="1">
            <a:off x="5266675" y="3455100"/>
            <a:ext cx="3164100" cy="72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 name="Google Shape;47;p3"/>
          <p:cNvSpPr txBox="1"/>
          <p:nvPr>
            <p:ph hasCustomPrompt="1" idx="2" type="title"/>
          </p:nvPr>
        </p:nvSpPr>
        <p:spPr>
          <a:xfrm flipH="1">
            <a:off x="5746366" y="886438"/>
            <a:ext cx="2684400" cy="1052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b="1" sz="9100">
                <a:solidFill>
                  <a:schemeClr val="accent2"/>
                </a:solidFill>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
    <p:spTree>
      <p:nvGrpSpPr>
        <p:cNvPr id="400" name="Shape 400"/>
        <p:cNvGrpSpPr/>
        <p:nvPr/>
      </p:nvGrpSpPr>
      <p:grpSpPr>
        <a:xfrm>
          <a:off x="0" y="0"/>
          <a:ext cx="0" cy="0"/>
          <a:chOff x="0" y="0"/>
          <a:chExt cx="0" cy="0"/>
        </a:xfrm>
      </p:grpSpPr>
      <p:sp>
        <p:nvSpPr>
          <p:cNvPr id="401" name="Google Shape;401;p21"/>
          <p:cNvSpPr/>
          <p:nvPr/>
        </p:nvSpPr>
        <p:spPr>
          <a:xfrm>
            <a:off x="7446900" y="445025"/>
            <a:ext cx="2110500" cy="211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21"/>
          <p:cNvGrpSpPr/>
          <p:nvPr/>
        </p:nvGrpSpPr>
        <p:grpSpPr>
          <a:xfrm flipH="1" rot="10800000">
            <a:off x="48" y="4608575"/>
            <a:ext cx="9143999" cy="542225"/>
            <a:chOff x="3934350" y="1507525"/>
            <a:chExt cx="1501675" cy="98829"/>
          </a:xfrm>
        </p:grpSpPr>
        <p:sp>
          <p:nvSpPr>
            <p:cNvPr id="403" name="Google Shape;403;p21"/>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1"/>
          <p:cNvSpPr/>
          <p:nvPr/>
        </p:nvSpPr>
        <p:spPr>
          <a:xfrm>
            <a:off x="380825" y="4450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8">
    <p:spTree>
      <p:nvGrpSpPr>
        <p:cNvPr id="424" name="Shape 424"/>
        <p:cNvGrpSpPr/>
        <p:nvPr/>
      </p:nvGrpSpPr>
      <p:grpSpPr>
        <a:xfrm>
          <a:off x="0" y="0"/>
          <a:ext cx="0" cy="0"/>
          <a:chOff x="0" y="0"/>
          <a:chExt cx="0" cy="0"/>
        </a:xfrm>
      </p:grpSpPr>
      <p:grpSp>
        <p:nvGrpSpPr>
          <p:cNvPr id="425" name="Google Shape;425;p22"/>
          <p:cNvGrpSpPr/>
          <p:nvPr/>
        </p:nvGrpSpPr>
        <p:grpSpPr>
          <a:xfrm flipH="1" rot="10800000">
            <a:off x="48" y="4608575"/>
            <a:ext cx="9143999" cy="542225"/>
            <a:chOff x="3934350" y="1507525"/>
            <a:chExt cx="1501675" cy="98829"/>
          </a:xfrm>
        </p:grpSpPr>
        <p:sp>
          <p:nvSpPr>
            <p:cNvPr id="426" name="Google Shape;426;p2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2"/>
          <p:cNvSpPr/>
          <p:nvPr/>
        </p:nvSpPr>
        <p:spPr>
          <a:xfrm>
            <a:off x="8137750" y="2377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
    <p:spTree>
      <p:nvGrpSpPr>
        <p:cNvPr id="447" name="Shape 447"/>
        <p:cNvGrpSpPr/>
        <p:nvPr/>
      </p:nvGrpSpPr>
      <p:grpSpPr>
        <a:xfrm>
          <a:off x="0" y="0"/>
          <a:ext cx="0" cy="0"/>
          <a:chOff x="0" y="0"/>
          <a:chExt cx="0" cy="0"/>
        </a:xfrm>
      </p:grpSpPr>
      <p:sp>
        <p:nvSpPr>
          <p:cNvPr id="448" name="Google Shape;448;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49" name="Google Shape;449;p23"/>
          <p:cNvSpPr txBox="1"/>
          <p:nvPr>
            <p:ph idx="1" type="subTitle"/>
          </p:nvPr>
        </p:nvSpPr>
        <p:spPr>
          <a:xfrm>
            <a:off x="713225" y="1149075"/>
            <a:ext cx="3858900" cy="34596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0"/>
              </a:spcBef>
              <a:spcAft>
                <a:spcPts val="0"/>
              </a:spcAft>
              <a:buSzPts val="1600"/>
              <a:buChar char="○"/>
              <a:defRPr sz="1600"/>
            </a:lvl2pPr>
            <a:lvl3pPr lvl="2">
              <a:spcBef>
                <a:spcPts val="0"/>
              </a:spcBef>
              <a:spcAft>
                <a:spcPts val="0"/>
              </a:spcAft>
              <a:buSzPts val="1600"/>
              <a:buChar char="■"/>
              <a:defRPr sz="1600"/>
            </a:lvl3pPr>
            <a:lvl4pPr lvl="3">
              <a:spcBef>
                <a:spcPts val="0"/>
              </a:spcBef>
              <a:spcAft>
                <a:spcPts val="0"/>
              </a:spcAft>
              <a:buSzPts val="1600"/>
              <a:buChar char="●"/>
              <a:defRPr sz="1600"/>
            </a:lvl4pPr>
            <a:lvl5pPr lvl="4">
              <a:spcBef>
                <a:spcPts val="0"/>
              </a:spcBef>
              <a:spcAft>
                <a:spcPts val="0"/>
              </a:spcAft>
              <a:buSzPts val="1600"/>
              <a:buChar char="○"/>
              <a:defRPr sz="1600"/>
            </a:lvl5pPr>
            <a:lvl6pPr lvl="5">
              <a:spcBef>
                <a:spcPts val="0"/>
              </a:spcBef>
              <a:spcAft>
                <a:spcPts val="0"/>
              </a:spcAft>
              <a:buSzPts val="1600"/>
              <a:buChar char="■"/>
              <a:defRPr sz="1600"/>
            </a:lvl6pPr>
            <a:lvl7pPr lvl="6">
              <a:spcBef>
                <a:spcPts val="0"/>
              </a:spcBef>
              <a:spcAft>
                <a:spcPts val="0"/>
              </a:spcAft>
              <a:buSzPts val="1600"/>
              <a:buChar char="●"/>
              <a:defRPr sz="1600"/>
            </a:lvl7pPr>
            <a:lvl8pPr lvl="7">
              <a:spcBef>
                <a:spcPts val="0"/>
              </a:spcBef>
              <a:spcAft>
                <a:spcPts val="0"/>
              </a:spcAft>
              <a:buSzPts val="1600"/>
              <a:buChar char="○"/>
              <a:defRPr sz="1600"/>
            </a:lvl8pPr>
            <a:lvl9pPr lvl="8">
              <a:spcBef>
                <a:spcPts val="0"/>
              </a:spcBef>
              <a:spcAft>
                <a:spcPts val="0"/>
              </a:spcAft>
              <a:buSzPts val="1600"/>
              <a:buChar char="■"/>
              <a:defRPr sz="1600"/>
            </a:lvl9pPr>
          </a:lstStyle>
          <a:p/>
        </p:txBody>
      </p:sp>
      <p:sp>
        <p:nvSpPr>
          <p:cNvPr id="450" name="Google Shape;450;p23"/>
          <p:cNvSpPr txBox="1"/>
          <p:nvPr>
            <p:ph idx="2" type="subTitle"/>
          </p:nvPr>
        </p:nvSpPr>
        <p:spPr>
          <a:xfrm>
            <a:off x="4572000" y="1149075"/>
            <a:ext cx="3858900" cy="3459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p:txBody>
      </p:sp>
      <p:grpSp>
        <p:nvGrpSpPr>
          <p:cNvPr id="451" name="Google Shape;451;p23"/>
          <p:cNvGrpSpPr/>
          <p:nvPr/>
        </p:nvGrpSpPr>
        <p:grpSpPr>
          <a:xfrm>
            <a:off x="5997363" y="4371531"/>
            <a:ext cx="1877104" cy="418973"/>
            <a:chOff x="2240950" y="3018425"/>
            <a:chExt cx="231850" cy="51750"/>
          </a:xfrm>
        </p:grpSpPr>
        <p:sp>
          <p:nvSpPr>
            <p:cNvPr id="452" name="Google Shape;452;p2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 name="Google Shape;455;p23"/>
          <p:cNvSpPr/>
          <p:nvPr/>
        </p:nvSpPr>
        <p:spPr>
          <a:xfrm>
            <a:off x="8098375" y="28704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
    <p:spTree>
      <p:nvGrpSpPr>
        <p:cNvPr id="456" name="Shape 456"/>
        <p:cNvGrpSpPr/>
        <p:nvPr/>
      </p:nvGrpSpPr>
      <p:grpSpPr>
        <a:xfrm>
          <a:off x="0" y="0"/>
          <a:ext cx="0" cy="0"/>
          <a:chOff x="0" y="0"/>
          <a:chExt cx="0" cy="0"/>
        </a:xfrm>
      </p:grpSpPr>
      <p:sp>
        <p:nvSpPr>
          <p:cNvPr id="457" name="Google Shape;457;p24"/>
          <p:cNvSpPr/>
          <p:nvPr/>
        </p:nvSpPr>
        <p:spPr>
          <a:xfrm>
            <a:off x="6383600" y="-8"/>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450575"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407950" y="2833736"/>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61" name="Google Shape;461;p24"/>
          <p:cNvSpPr txBox="1"/>
          <p:nvPr>
            <p:ph idx="1" type="subTitle"/>
          </p:nvPr>
        </p:nvSpPr>
        <p:spPr>
          <a:xfrm>
            <a:off x="1025825" y="3642500"/>
            <a:ext cx="30177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62" name="Google Shape;462;p24"/>
          <p:cNvSpPr txBox="1"/>
          <p:nvPr>
            <p:ph idx="2" type="subTitle"/>
          </p:nvPr>
        </p:nvSpPr>
        <p:spPr>
          <a:xfrm>
            <a:off x="1025825" y="4086875"/>
            <a:ext cx="30177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3" name="Google Shape;463;p24"/>
          <p:cNvSpPr txBox="1"/>
          <p:nvPr>
            <p:ph idx="3" type="subTitle"/>
          </p:nvPr>
        </p:nvSpPr>
        <p:spPr>
          <a:xfrm>
            <a:off x="5100425" y="3642500"/>
            <a:ext cx="30177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64" name="Google Shape;464;p24"/>
          <p:cNvSpPr txBox="1"/>
          <p:nvPr>
            <p:ph idx="4" type="subTitle"/>
          </p:nvPr>
        </p:nvSpPr>
        <p:spPr>
          <a:xfrm>
            <a:off x="5100425" y="4086875"/>
            <a:ext cx="30177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7">
    <p:spTree>
      <p:nvGrpSpPr>
        <p:cNvPr id="465" name="Shape 465"/>
        <p:cNvGrpSpPr/>
        <p:nvPr/>
      </p:nvGrpSpPr>
      <p:grpSpPr>
        <a:xfrm>
          <a:off x="0" y="0"/>
          <a:ext cx="0" cy="0"/>
          <a:chOff x="0" y="0"/>
          <a:chExt cx="0" cy="0"/>
        </a:xfrm>
      </p:grpSpPr>
      <p:sp>
        <p:nvSpPr>
          <p:cNvPr id="466" name="Google Shape;466;p25"/>
          <p:cNvSpPr/>
          <p:nvPr/>
        </p:nvSpPr>
        <p:spPr>
          <a:xfrm>
            <a:off x="15581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580625" y="445025"/>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5930650" y="42799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0" name="Google Shape;470;p25"/>
          <p:cNvSpPr txBox="1"/>
          <p:nvPr>
            <p:ph idx="1" type="subTitle"/>
          </p:nvPr>
        </p:nvSpPr>
        <p:spPr>
          <a:xfrm>
            <a:off x="4785475" y="1618900"/>
            <a:ext cx="3645300" cy="37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71" name="Google Shape;471;p25"/>
          <p:cNvSpPr txBox="1"/>
          <p:nvPr>
            <p:ph idx="2" type="subTitle"/>
          </p:nvPr>
        </p:nvSpPr>
        <p:spPr>
          <a:xfrm>
            <a:off x="4785475" y="2049925"/>
            <a:ext cx="36453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2" name="Google Shape;472;p25"/>
          <p:cNvSpPr txBox="1"/>
          <p:nvPr>
            <p:ph idx="3" type="subTitle"/>
          </p:nvPr>
        </p:nvSpPr>
        <p:spPr>
          <a:xfrm>
            <a:off x="4785475" y="2833150"/>
            <a:ext cx="3645300" cy="37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473" name="Google Shape;473;p25"/>
          <p:cNvSpPr txBox="1"/>
          <p:nvPr>
            <p:ph idx="4" type="subTitle"/>
          </p:nvPr>
        </p:nvSpPr>
        <p:spPr>
          <a:xfrm>
            <a:off x="4785475" y="3264175"/>
            <a:ext cx="36453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4">
    <p:spTree>
      <p:nvGrpSpPr>
        <p:cNvPr id="474" name="Shape 474"/>
        <p:cNvGrpSpPr/>
        <p:nvPr/>
      </p:nvGrpSpPr>
      <p:grpSpPr>
        <a:xfrm>
          <a:off x="0" y="0"/>
          <a:ext cx="0" cy="0"/>
          <a:chOff x="0" y="0"/>
          <a:chExt cx="0" cy="0"/>
        </a:xfrm>
      </p:grpSpPr>
      <p:sp>
        <p:nvSpPr>
          <p:cNvPr id="475" name="Google Shape;475;p26"/>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6"/>
          <p:cNvGrpSpPr/>
          <p:nvPr/>
        </p:nvGrpSpPr>
        <p:grpSpPr>
          <a:xfrm flipH="1" rot="10800000">
            <a:off x="48" y="4608575"/>
            <a:ext cx="9143999" cy="542225"/>
            <a:chOff x="3934350" y="1507525"/>
            <a:chExt cx="1501675" cy="98829"/>
          </a:xfrm>
        </p:grpSpPr>
        <p:sp>
          <p:nvSpPr>
            <p:cNvPr id="477" name="Google Shape;477;p26"/>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 name="Google Shape;496;p26"/>
          <p:cNvSpPr/>
          <p:nvPr/>
        </p:nvSpPr>
        <p:spPr>
          <a:xfrm>
            <a:off x="8098375" y="7901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26"/>
          <p:cNvGrpSpPr/>
          <p:nvPr/>
        </p:nvGrpSpPr>
        <p:grpSpPr>
          <a:xfrm flipH="1" rot="10800000">
            <a:off x="12" y="3497725"/>
            <a:ext cx="1108933" cy="1110852"/>
            <a:chOff x="1882350" y="2901675"/>
            <a:chExt cx="491200" cy="492050"/>
          </a:xfrm>
        </p:grpSpPr>
        <p:sp>
          <p:nvSpPr>
            <p:cNvPr id="498" name="Google Shape;498;p26"/>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2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01" name="Google Shape;501;p26"/>
          <p:cNvSpPr txBox="1"/>
          <p:nvPr>
            <p:ph idx="1" type="subTitle"/>
          </p:nvPr>
        </p:nvSpPr>
        <p:spPr>
          <a:xfrm>
            <a:off x="1081475"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2" name="Google Shape;502;p26"/>
          <p:cNvSpPr txBox="1"/>
          <p:nvPr>
            <p:ph idx="2" type="subTitle"/>
          </p:nvPr>
        </p:nvSpPr>
        <p:spPr>
          <a:xfrm>
            <a:off x="1081475"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3" name="Google Shape;503;p26"/>
          <p:cNvSpPr txBox="1"/>
          <p:nvPr>
            <p:ph idx="3" type="subTitle"/>
          </p:nvPr>
        </p:nvSpPr>
        <p:spPr>
          <a:xfrm>
            <a:off x="3512100"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4" name="Google Shape;504;p26"/>
          <p:cNvSpPr txBox="1"/>
          <p:nvPr>
            <p:ph idx="4" type="subTitle"/>
          </p:nvPr>
        </p:nvSpPr>
        <p:spPr>
          <a:xfrm>
            <a:off x="3512100"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5" name="Google Shape;505;p26"/>
          <p:cNvSpPr txBox="1"/>
          <p:nvPr>
            <p:ph idx="5" type="subTitle"/>
          </p:nvPr>
        </p:nvSpPr>
        <p:spPr>
          <a:xfrm>
            <a:off x="5942725" y="242712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06" name="Google Shape;506;p26"/>
          <p:cNvSpPr txBox="1"/>
          <p:nvPr>
            <p:ph idx="6" type="subTitle"/>
          </p:nvPr>
        </p:nvSpPr>
        <p:spPr>
          <a:xfrm>
            <a:off x="5942725" y="28715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2">
    <p:spTree>
      <p:nvGrpSpPr>
        <p:cNvPr id="507" name="Shape 507"/>
        <p:cNvGrpSpPr/>
        <p:nvPr/>
      </p:nvGrpSpPr>
      <p:grpSpPr>
        <a:xfrm>
          <a:off x="0" y="0"/>
          <a:ext cx="0" cy="0"/>
          <a:chOff x="0" y="0"/>
          <a:chExt cx="0" cy="0"/>
        </a:xfrm>
      </p:grpSpPr>
      <p:sp>
        <p:nvSpPr>
          <p:cNvPr id="508" name="Google Shape;508;p27"/>
          <p:cNvSpPr/>
          <p:nvPr/>
        </p:nvSpPr>
        <p:spPr>
          <a:xfrm>
            <a:off x="3680775" y="-265725"/>
            <a:ext cx="2110500" cy="211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8266825" y="38813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11" name="Google Shape;511;p27"/>
          <p:cNvSpPr txBox="1"/>
          <p:nvPr>
            <p:ph idx="1" type="subTitle"/>
          </p:nvPr>
        </p:nvSpPr>
        <p:spPr>
          <a:xfrm>
            <a:off x="1322825" y="135397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2" name="Google Shape;512;p27"/>
          <p:cNvSpPr txBox="1"/>
          <p:nvPr>
            <p:ph idx="2" type="subTitle"/>
          </p:nvPr>
        </p:nvSpPr>
        <p:spPr>
          <a:xfrm>
            <a:off x="1322825" y="177972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3" name="Google Shape;513;p27"/>
          <p:cNvSpPr txBox="1"/>
          <p:nvPr>
            <p:ph idx="3" type="subTitle"/>
          </p:nvPr>
        </p:nvSpPr>
        <p:spPr>
          <a:xfrm>
            <a:off x="1322825" y="241582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4" name="Google Shape;514;p27"/>
          <p:cNvSpPr txBox="1"/>
          <p:nvPr>
            <p:ph idx="4" type="subTitle"/>
          </p:nvPr>
        </p:nvSpPr>
        <p:spPr>
          <a:xfrm>
            <a:off x="1322825" y="284157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5" name="Google Shape;515;p27"/>
          <p:cNvSpPr txBox="1"/>
          <p:nvPr>
            <p:ph idx="5" type="subTitle"/>
          </p:nvPr>
        </p:nvSpPr>
        <p:spPr>
          <a:xfrm>
            <a:off x="1322825" y="3477675"/>
            <a:ext cx="2697000" cy="377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16" name="Google Shape;516;p27"/>
          <p:cNvSpPr txBox="1"/>
          <p:nvPr>
            <p:ph idx="6" type="subTitle"/>
          </p:nvPr>
        </p:nvSpPr>
        <p:spPr>
          <a:xfrm>
            <a:off x="1322825" y="3903421"/>
            <a:ext cx="26970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17" name="Google Shape;517;p27"/>
          <p:cNvGrpSpPr/>
          <p:nvPr/>
        </p:nvGrpSpPr>
        <p:grpSpPr>
          <a:xfrm flipH="1" rot="10800000">
            <a:off x="48" y="4608575"/>
            <a:ext cx="9143999" cy="542225"/>
            <a:chOff x="3934350" y="1507525"/>
            <a:chExt cx="1501675" cy="98829"/>
          </a:xfrm>
        </p:grpSpPr>
        <p:sp>
          <p:nvSpPr>
            <p:cNvPr id="518" name="Google Shape;518;p27"/>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7">
    <p:spTree>
      <p:nvGrpSpPr>
        <p:cNvPr id="537" name="Shape 537"/>
        <p:cNvGrpSpPr/>
        <p:nvPr/>
      </p:nvGrpSpPr>
      <p:grpSpPr>
        <a:xfrm>
          <a:off x="0" y="0"/>
          <a:ext cx="0" cy="0"/>
          <a:chOff x="0" y="0"/>
          <a:chExt cx="0" cy="0"/>
        </a:xfrm>
      </p:grpSpPr>
      <p:sp>
        <p:nvSpPr>
          <p:cNvPr id="538" name="Google Shape;538;p2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9" name="Google Shape;539;p28"/>
          <p:cNvSpPr txBox="1"/>
          <p:nvPr>
            <p:ph idx="1" type="subTitle"/>
          </p:nvPr>
        </p:nvSpPr>
        <p:spPr>
          <a:xfrm>
            <a:off x="713225" y="1679475"/>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0" name="Google Shape;540;p28"/>
          <p:cNvSpPr txBox="1"/>
          <p:nvPr>
            <p:ph idx="2" type="subTitle"/>
          </p:nvPr>
        </p:nvSpPr>
        <p:spPr>
          <a:xfrm>
            <a:off x="713225" y="2123850"/>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1" name="Google Shape;541;p28"/>
          <p:cNvSpPr txBox="1"/>
          <p:nvPr>
            <p:ph idx="3" type="subTitle"/>
          </p:nvPr>
        </p:nvSpPr>
        <p:spPr>
          <a:xfrm>
            <a:off x="3100450" y="1679475"/>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2" name="Google Shape;542;p28"/>
          <p:cNvSpPr txBox="1"/>
          <p:nvPr>
            <p:ph idx="4" type="subTitle"/>
          </p:nvPr>
        </p:nvSpPr>
        <p:spPr>
          <a:xfrm>
            <a:off x="3100450" y="2123850"/>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3" name="Google Shape;543;p28"/>
          <p:cNvSpPr txBox="1"/>
          <p:nvPr>
            <p:ph idx="5" type="subTitle"/>
          </p:nvPr>
        </p:nvSpPr>
        <p:spPr>
          <a:xfrm>
            <a:off x="713225" y="2874150"/>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4" name="Google Shape;544;p28"/>
          <p:cNvSpPr txBox="1"/>
          <p:nvPr>
            <p:ph idx="6" type="subTitle"/>
          </p:nvPr>
        </p:nvSpPr>
        <p:spPr>
          <a:xfrm>
            <a:off x="713225" y="3318525"/>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5" name="Google Shape;545;p28"/>
          <p:cNvSpPr txBox="1"/>
          <p:nvPr>
            <p:ph idx="7" type="subTitle"/>
          </p:nvPr>
        </p:nvSpPr>
        <p:spPr>
          <a:xfrm>
            <a:off x="3100450" y="2874150"/>
            <a:ext cx="2119800" cy="444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46" name="Google Shape;546;p28"/>
          <p:cNvSpPr txBox="1"/>
          <p:nvPr>
            <p:ph idx="8" type="subTitle"/>
          </p:nvPr>
        </p:nvSpPr>
        <p:spPr>
          <a:xfrm>
            <a:off x="3100450" y="3318525"/>
            <a:ext cx="2119800" cy="521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7" name="Google Shape;547;p28"/>
          <p:cNvSpPr/>
          <p:nvPr/>
        </p:nvSpPr>
        <p:spPr>
          <a:xfrm>
            <a:off x="63836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4239600" y="424787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6">
    <p:spTree>
      <p:nvGrpSpPr>
        <p:cNvPr id="549" name="Shape 549"/>
        <p:cNvGrpSpPr/>
        <p:nvPr/>
      </p:nvGrpSpPr>
      <p:grpSpPr>
        <a:xfrm>
          <a:off x="0" y="0"/>
          <a:ext cx="0" cy="0"/>
          <a:chOff x="0" y="0"/>
          <a:chExt cx="0" cy="0"/>
        </a:xfrm>
      </p:grpSpPr>
      <p:grpSp>
        <p:nvGrpSpPr>
          <p:cNvPr id="550" name="Google Shape;550;p29"/>
          <p:cNvGrpSpPr/>
          <p:nvPr/>
        </p:nvGrpSpPr>
        <p:grpSpPr>
          <a:xfrm flipH="1">
            <a:off x="8035073" y="0"/>
            <a:ext cx="1108933" cy="1110852"/>
            <a:chOff x="1882350" y="2901675"/>
            <a:chExt cx="491200" cy="492050"/>
          </a:xfrm>
        </p:grpSpPr>
        <p:sp>
          <p:nvSpPr>
            <p:cNvPr id="551" name="Google Shape;551;p29"/>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9"/>
          <p:cNvGrpSpPr/>
          <p:nvPr/>
        </p:nvGrpSpPr>
        <p:grpSpPr>
          <a:xfrm flipH="1" rot="10800000">
            <a:off x="48" y="4608575"/>
            <a:ext cx="9143999" cy="542225"/>
            <a:chOff x="3934350" y="1507525"/>
            <a:chExt cx="1501675" cy="98829"/>
          </a:xfrm>
        </p:grpSpPr>
        <p:sp>
          <p:nvSpPr>
            <p:cNvPr id="554" name="Google Shape;554;p29"/>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29"/>
          <p:cNvSpPr/>
          <p:nvPr/>
        </p:nvSpPr>
        <p:spPr>
          <a:xfrm>
            <a:off x="380825" y="6881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75" name="Google Shape;575;p29"/>
          <p:cNvSpPr txBox="1"/>
          <p:nvPr>
            <p:ph idx="1" type="subTitle"/>
          </p:nvPr>
        </p:nvSpPr>
        <p:spPr>
          <a:xfrm>
            <a:off x="1081475"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76" name="Google Shape;576;p29"/>
          <p:cNvSpPr txBox="1"/>
          <p:nvPr>
            <p:ph idx="2" type="subTitle"/>
          </p:nvPr>
        </p:nvSpPr>
        <p:spPr>
          <a:xfrm>
            <a:off x="1081475"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7" name="Google Shape;577;p29"/>
          <p:cNvSpPr txBox="1"/>
          <p:nvPr>
            <p:ph idx="3" type="subTitle"/>
          </p:nvPr>
        </p:nvSpPr>
        <p:spPr>
          <a:xfrm>
            <a:off x="3512100"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78" name="Google Shape;578;p29"/>
          <p:cNvSpPr txBox="1"/>
          <p:nvPr>
            <p:ph idx="4" type="subTitle"/>
          </p:nvPr>
        </p:nvSpPr>
        <p:spPr>
          <a:xfrm>
            <a:off x="3512100"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9" name="Google Shape;579;p29"/>
          <p:cNvSpPr txBox="1"/>
          <p:nvPr>
            <p:ph idx="5" type="subTitle"/>
          </p:nvPr>
        </p:nvSpPr>
        <p:spPr>
          <a:xfrm>
            <a:off x="5942725" y="17816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0" name="Google Shape;580;p29"/>
          <p:cNvSpPr txBox="1"/>
          <p:nvPr>
            <p:ph idx="6" type="subTitle"/>
          </p:nvPr>
        </p:nvSpPr>
        <p:spPr>
          <a:xfrm>
            <a:off x="5942725" y="21857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1" name="Google Shape;581;p29"/>
          <p:cNvSpPr txBox="1"/>
          <p:nvPr>
            <p:ph idx="7" type="subTitle"/>
          </p:nvPr>
        </p:nvSpPr>
        <p:spPr>
          <a:xfrm>
            <a:off x="1081450"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2" name="Google Shape;582;p29"/>
          <p:cNvSpPr txBox="1"/>
          <p:nvPr>
            <p:ph idx="8" type="subTitle"/>
          </p:nvPr>
        </p:nvSpPr>
        <p:spPr>
          <a:xfrm>
            <a:off x="1081450"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3" name="Google Shape;583;p29"/>
          <p:cNvSpPr txBox="1"/>
          <p:nvPr>
            <p:ph idx="9" type="subTitle"/>
          </p:nvPr>
        </p:nvSpPr>
        <p:spPr>
          <a:xfrm>
            <a:off x="3512075"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4" name="Google Shape;584;p29"/>
          <p:cNvSpPr txBox="1"/>
          <p:nvPr>
            <p:ph idx="13" type="subTitle"/>
          </p:nvPr>
        </p:nvSpPr>
        <p:spPr>
          <a:xfrm>
            <a:off x="3512075"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5" name="Google Shape;585;p29"/>
          <p:cNvSpPr txBox="1"/>
          <p:nvPr>
            <p:ph idx="14" type="subTitle"/>
          </p:nvPr>
        </p:nvSpPr>
        <p:spPr>
          <a:xfrm>
            <a:off x="5942700" y="3360735"/>
            <a:ext cx="2119800" cy="444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86" name="Google Shape;586;p29"/>
          <p:cNvSpPr txBox="1"/>
          <p:nvPr>
            <p:ph idx="15" type="subTitle"/>
          </p:nvPr>
        </p:nvSpPr>
        <p:spPr>
          <a:xfrm>
            <a:off x="5942700" y="3764800"/>
            <a:ext cx="2119800" cy="521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587" name="Shape 587"/>
        <p:cNvGrpSpPr/>
        <p:nvPr/>
      </p:nvGrpSpPr>
      <p:grpSpPr>
        <a:xfrm>
          <a:off x="0" y="0"/>
          <a:ext cx="0" cy="0"/>
          <a:chOff x="0" y="0"/>
          <a:chExt cx="0" cy="0"/>
        </a:xfrm>
      </p:grpSpPr>
      <p:sp>
        <p:nvSpPr>
          <p:cNvPr id="588" name="Google Shape;588;p30"/>
          <p:cNvSpPr txBox="1"/>
          <p:nvPr>
            <p:ph type="title"/>
          </p:nvPr>
        </p:nvSpPr>
        <p:spPr>
          <a:xfrm>
            <a:off x="713225" y="714900"/>
            <a:ext cx="3858900" cy="10575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b="1" sz="57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589" name="Google Shape;589;p30"/>
          <p:cNvSpPr txBox="1"/>
          <p:nvPr>
            <p:ph idx="1" type="subTitle"/>
          </p:nvPr>
        </p:nvSpPr>
        <p:spPr>
          <a:xfrm>
            <a:off x="713225" y="1803150"/>
            <a:ext cx="3858900" cy="9387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90" name="Google Shape;590;p30"/>
          <p:cNvSpPr txBox="1"/>
          <p:nvPr/>
        </p:nvSpPr>
        <p:spPr>
          <a:xfrm>
            <a:off x="713225" y="3373250"/>
            <a:ext cx="3858900" cy="694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Manjari"/>
                <a:ea typeface="Manjari"/>
                <a:cs typeface="Manjari"/>
                <a:sym typeface="Manjari"/>
              </a:rPr>
              <a:t>CREDITS: This presentation template was created by </a:t>
            </a:r>
            <a:r>
              <a:rPr b="1" lang="en" sz="1200">
                <a:solidFill>
                  <a:schemeClr val="dk1"/>
                </a:solidFill>
                <a:uFill>
                  <a:noFill/>
                </a:uFill>
                <a:latin typeface="Manjari"/>
                <a:ea typeface="Manjari"/>
                <a:cs typeface="Manjari"/>
                <a:sym typeface="Manjari"/>
                <a:hlinkClick r:id="rId2">
                  <a:extLst>
                    <a:ext uri="{A12FA001-AC4F-418D-AE19-62706E023703}">
                      <ahyp:hlinkClr val="tx"/>
                    </a:ext>
                  </a:extLst>
                </a:hlinkClick>
              </a:rPr>
              <a:t>Slidesgo</a:t>
            </a:r>
            <a:r>
              <a:rPr lang="en" sz="1200">
                <a:solidFill>
                  <a:schemeClr val="dk1"/>
                </a:solidFill>
                <a:latin typeface="Manjari"/>
                <a:ea typeface="Manjari"/>
                <a:cs typeface="Manjari"/>
                <a:sym typeface="Manjari"/>
              </a:rPr>
              <a:t>, including icons by </a:t>
            </a:r>
            <a:r>
              <a:rPr b="1" lang="en" sz="1200">
                <a:solidFill>
                  <a:schemeClr val="dk1"/>
                </a:solidFill>
                <a:uFill>
                  <a:noFill/>
                </a:uFill>
                <a:latin typeface="Manjari"/>
                <a:ea typeface="Manjari"/>
                <a:cs typeface="Manjari"/>
                <a:sym typeface="Manjari"/>
                <a:hlinkClick r:id="rId3">
                  <a:extLst>
                    <a:ext uri="{A12FA001-AC4F-418D-AE19-62706E023703}">
                      <ahyp:hlinkClr val="tx"/>
                    </a:ext>
                  </a:extLst>
                </a:hlinkClick>
              </a:rPr>
              <a:t>Flaticon</a:t>
            </a:r>
            <a:r>
              <a:rPr lang="en" sz="1200">
                <a:solidFill>
                  <a:schemeClr val="dk1"/>
                </a:solidFill>
                <a:latin typeface="Manjari"/>
                <a:ea typeface="Manjari"/>
                <a:cs typeface="Manjari"/>
                <a:sym typeface="Manjari"/>
              </a:rPr>
              <a:t>, infographics &amp; images by </a:t>
            </a:r>
            <a:r>
              <a:rPr b="1" lang="en" sz="1200">
                <a:solidFill>
                  <a:schemeClr val="dk1"/>
                </a:solidFill>
                <a:uFill>
                  <a:noFill/>
                </a:uFill>
                <a:latin typeface="Manjari"/>
                <a:ea typeface="Manjari"/>
                <a:cs typeface="Manjari"/>
                <a:sym typeface="Manjari"/>
                <a:hlinkClick r:id="rId4">
                  <a:extLst>
                    <a:ext uri="{A12FA001-AC4F-418D-AE19-62706E023703}">
                      <ahyp:hlinkClr val="tx"/>
                    </a:ext>
                  </a:extLst>
                </a:hlinkClick>
              </a:rPr>
              <a:t>Freepik</a:t>
            </a:r>
            <a:r>
              <a:rPr lang="en" sz="1200">
                <a:solidFill>
                  <a:schemeClr val="dk1"/>
                </a:solidFill>
                <a:latin typeface="Manjari"/>
                <a:ea typeface="Manjari"/>
                <a:cs typeface="Manjari"/>
                <a:sym typeface="Manjari"/>
              </a:rPr>
              <a:t> and illustrations by </a:t>
            </a:r>
            <a:r>
              <a:rPr b="1" lang="en" sz="1200">
                <a:solidFill>
                  <a:schemeClr val="dk1"/>
                </a:solidFill>
                <a:uFill>
                  <a:noFill/>
                </a:uFill>
                <a:latin typeface="Manjari"/>
                <a:ea typeface="Manjari"/>
                <a:cs typeface="Manjari"/>
                <a:sym typeface="Manjari"/>
                <a:hlinkClick r:id="rId5">
                  <a:extLst>
                    <a:ext uri="{A12FA001-AC4F-418D-AE19-62706E023703}">
                      <ahyp:hlinkClr val="tx"/>
                    </a:ext>
                  </a:extLst>
                </a:hlinkClick>
              </a:rPr>
              <a:t>Storyset</a:t>
            </a:r>
            <a:endParaRPr sz="1200">
              <a:solidFill>
                <a:schemeClr val="dk1"/>
              </a:solidFill>
              <a:latin typeface="Manjari"/>
              <a:ea typeface="Manjari"/>
              <a:cs typeface="Manjari"/>
              <a:sym typeface="Manjari"/>
            </a:endParaRPr>
          </a:p>
        </p:txBody>
      </p:sp>
      <p:sp>
        <p:nvSpPr>
          <p:cNvPr id="591" name="Google Shape;591;p30"/>
          <p:cNvSpPr/>
          <p:nvPr/>
        </p:nvSpPr>
        <p:spPr>
          <a:xfrm>
            <a:off x="4731625"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0"/>
          <p:cNvSpPr/>
          <p:nvPr/>
        </p:nvSpPr>
        <p:spPr>
          <a:xfrm>
            <a:off x="6383600" y="2385967"/>
            <a:ext cx="2760411" cy="2757534"/>
          </a:xfrm>
          <a:custGeom>
            <a:rect b="b" l="l" r="r" t="t"/>
            <a:pathLst>
              <a:path extrusionOk="0" h="31624" w="31657">
                <a:moveTo>
                  <a:pt x="12376" y="5771"/>
                </a:moveTo>
                <a:lnTo>
                  <a:pt x="12376" y="12343"/>
                </a:lnTo>
                <a:lnTo>
                  <a:pt x="5838" y="12343"/>
                </a:lnTo>
                <a:lnTo>
                  <a:pt x="5838" y="5771"/>
                </a:lnTo>
                <a:close/>
                <a:moveTo>
                  <a:pt x="19047" y="5771"/>
                </a:moveTo>
                <a:lnTo>
                  <a:pt x="19047" y="12343"/>
                </a:lnTo>
                <a:lnTo>
                  <a:pt x="12509" y="12343"/>
                </a:lnTo>
                <a:lnTo>
                  <a:pt x="12509" y="5771"/>
                </a:lnTo>
                <a:close/>
                <a:moveTo>
                  <a:pt x="25785" y="5771"/>
                </a:moveTo>
                <a:lnTo>
                  <a:pt x="25785" y="12343"/>
                </a:lnTo>
                <a:lnTo>
                  <a:pt x="19214" y="12343"/>
                </a:lnTo>
                <a:lnTo>
                  <a:pt x="19214" y="5771"/>
                </a:lnTo>
                <a:close/>
                <a:moveTo>
                  <a:pt x="12376" y="12510"/>
                </a:moveTo>
                <a:lnTo>
                  <a:pt x="12376" y="19048"/>
                </a:lnTo>
                <a:lnTo>
                  <a:pt x="5838" y="19048"/>
                </a:lnTo>
                <a:lnTo>
                  <a:pt x="5838" y="12510"/>
                </a:lnTo>
                <a:close/>
                <a:moveTo>
                  <a:pt x="19047" y="12510"/>
                </a:moveTo>
                <a:lnTo>
                  <a:pt x="19047" y="19048"/>
                </a:lnTo>
                <a:lnTo>
                  <a:pt x="12509" y="19048"/>
                </a:lnTo>
                <a:lnTo>
                  <a:pt x="12509" y="12510"/>
                </a:lnTo>
                <a:close/>
                <a:moveTo>
                  <a:pt x="25785" y="12510"/>
                </a:moveTo>
                <a:lnTo>
                  <a:pt x="25785" y="19048"/>
                </a:lnTo>
                <a:lnTo>
                  <a:pt x="19214" y="19048"/>
                </a:lnTo>
                <a:lnTo>
                  <a:pt x="19214" y="12510"/>
                </a:lnTo>
                <a:close/>
                <a:moveTo>
                  <a:pt x="12376" y="19181"/>
                </a:moveTo>
                <a:lnTo>
                  <a:pt x="12376" y="25719"/>
                </a:lnTo>
                <a:lnTo>
                  <a:pt x="5838" y="25719"/>
                </a:lnTo>
                <a:lnTo>
                  <a:pt x="5838" y="19181"/>
                </a:lnTo>
                <a:close/>
                <a:moveTo>
                  <a:pt x="19047" y="19181"/>
                </a:moveTo>
                <a:lnTo>
                  <a:pt x="19047" y="25719"/>
                </a:lnTo>
                <a:lnTo>
                  <a:pt x="12509" y="25719"/>
                </a:lnTo>
                <a:lnTo>
                  <a:pt x="12509" y="19181"/>
                </a:lnTo>
                <a:close/>
                <a:moveTo>
                  <a:pt x="25785" y="19181"/>
                </a:moveTo>
                <a:lnTo>
                  <a:pt x="25785" y="25719"/>
                </a:lnTo>
                <a:lnTo>
                  <a:pt x="19214" y="25719"/>
                </a:lnTo>
                <a:lnTo>
                  <a:pt x="19214" y="19181"/>
                </a:lnTo>
                <a:close/>
                <a:moveTo>
                  <a:pt x="5771" y="1"/>
                </a:moveTo>
                <a:cubicBezTo>
                  <a:pt x="5704" y="1"/>
                  <a:pt x="5671" y="34"/>
                  <a:pt x="5671" y="67"/>
                </a:cubicBezTo>
                <a:lnTo>
                  <a:pt x="5671" y="5671"/>
                </a:lnTo>
                <a:lnTo>
                  <a:pt x="100" y="5671"/>
                </a:lnTo>
                <a:cubicBezTo>
                  <a:pt x="34" y="5671"/>
                  <a:pt x="0" y="5705"/>
                  <a:pt x="0" y="5738"/>
                </a:cubicBezTo>
                <a:cubicBezTo>
                  <a:pt x="0" y="5771"/>
                  <a:pt x="34" y="5805"/>
                  <a:pt x="100" y="5805"/>
                </a:cubicBezTo>
                <a:lnTo>
                  <a:pt x="5671" y="5805"/>
                </a:lnTo>
                <a:lnTo>
                  <a:pt x="5671" y="12376"/>
                </a:lnTo>
                <a:lnTo>
                  <a:pt x="100" y="12376"/>
                </a:lnTo>
                <a:cubicBezTo>
                  <a:pt x="34" y="12376"/>
                  <a:pt x="0" y="12409"/>
                  <a:pt x="0" y="12443"/>
                </a:cubicBezTo>
                <a:cubicBezTo>
                  <a:pt x="0" y="12476"/>
                  <a:pt x="34" y="12543"/>
                  <a:pt x="100" y="12543"/>
                </a:cubicBezTo>
                <a:lnTo>
                  <a:pt x="5671" y="12543"/>
                </a:lnTo>
                <a:lnTo>
                  <a:pt x="5671" y="19081"/>
                </a:lnTo>
                <a:lnTo>
                  <a:pt x="100" y="19081"/>
                </a:lnTo>
                <a:cubicBezTo>
                  <a:pt x="34" y="19081"/>
                  <a:pt x="0" y="19114"/>
                  <a:pt x="0" y="19148"/>
                </a:cubicBezTo>
                <a:cubicBezTo>
                  <a:pt x="0" y="19214"/>
                  <a:pt x="34" y="19248"/>
                  <a:pt x="100" y="19248"/>
                </a:cubicBezTo>
                <a:lnTo>
                  <a:pt x="5671" y="19248"/>
                </a:lnTo>
                <a:lnTo>
                  <a:pt x="5671" y="25786"/>
                </a:lnTo>
                <a:lnTo>
                  <a:pt x="100" y="25786"/>
                </a:lnTo>
                <a:cubicBezTo>
                  <a:pt x="34" y="25786"/>
                  <a:pt x="0" y="25819"/>
                  <a:pt x="0" y="25886"/>
                </a:cubicBezTo>
                <a:cubicBezTo>
                  <a:pt x="0" y="25919"/>
                  <a:pt x="34" y="25953"/>
                  <a:pt x="100" y="25953"/>
                </a:cubicBezTo>
                <a:lnTo>
                  <a:pt x="5671" y="25953"/>
                </a:lnTo>
                <a:lnTo>
                  <a:pt x="5671" y="31557"/>
                </a:lnTo>
                <a:cubicBezTo>
                  <a:pt x="5671" y="31590"/>
                  <a:pt x="5704" y="31623"/>
                  <a:pt x="5771" y="31623"/>
                </a:cubicBezTo>
                <a:cubicBezTo>
                  <a:pt x="5804" y="31623"/>
                  <a:pt x="5838" y="31590"/>
                  <a:pt x="5838" y="31557"/>
                </a:cubicBezTo>
                <a:lnTo>
                  <a:pt x="5838" y="25953"/>
                </a:lnTo>
                <a:lnTo>
                  <a:pt x="12376" y="25953"/>
                </a:lnTo>
                <a:lnTo>
                  <a:pt x="12376" y="31557"/>
                </a:lnTo>
                <a:cubicBezTo>
                  <a:pt x="12376" y="31590"/>
                  <a:pt x="12443" y="31623"/>
                  <a:pt x="12476" y="31623"/>
                </a:cubicBezTo>
                <a:cubicBezTo>
                  <a:pt x="12509" y="31623"/>
                  <a:pt x="12543" y="31590"/>
                  <a:pt x="12543" y="31557"/>
                </a:cubicBezTo>
                <a:lnTo>
                  <a:pt x="12543" y="25953"/>
                </a:lnTo>
                <a:lnTo>
                  <a:pt x="19081" y="25953"/>
                </a:lnTo>
                <a:lnTo>
                  <a:pt x="19081" y="31557"/>
                </a:lnTo>
                <a:cubicBezTo>
                  <a:pt x="19081" y="31590"/>
                  <a:pt x="19147" y="31623"/>
                  <a:pt x="19181" y="31623"/>
                </a:cubicBezTo>
                <a:cubicBezTo>
                  <a:pt x="19214" y="31623"/>
                  <a:pt x="19247" y="31590"/>
                  <a:pt x="19247" y="31557"/>
                </a:cubicBezTo>
                <a:lnTo>
                  <a:pt x="19247" y="25953"/>
                </a:lnTo>
                <a:lnTo>
                  <a:pt x="25819" y="25953"/>
                </a:lnTo>
                <a:lnTo>
                  <a:pt x="25819" y="31557"/>
                </a:lnTo>
                <a:cubicBezTo>
                  <a:pt x="25819" y="31590"/>
                  <a:pt x="25852" y="31623"/>
                  <a:pt x="25885" y="31623"/>
                </a:cubicBezTo>
                <a:cubicBezTo>
                  <a:pt x="25919" y="31623"/>
                  <a:pt x="25986" y="31590"/>
                  <a:pt x="25986" y="31557"/>
                </a:cubicBezTo>
                <a:lnTo>
                  <a:pt x="25986" y="25953"/>
                </a:lnTo>
                <a:lnTo>
                  <a:pt x="31556" y="25953"/>
                </a:lnTo>
                <a:cubicBezTo>
                  <a:pt x="31590" y="25953"/>
                  <a:pt x="31656" y="25919"/>
                  <a:pt x="31656" y="25886"/>
                </a:cubicBezTo>
                <a:cubicBezTo>
                  <a:pt x="31656" y="25819"/>
                  <a:pt x="31590" y="25786"/>
                  <a:pt x="31556" y="25786"/>
                </a:cubicBezTo>
                <a:lnTo>
                  <a:pt x="25986" y="25786"/>
                </a:lnTo>
                <a:lnTo>
                  <a:pt x="25986" y="19248"/>
                </a:lnTo>
                <a:lnTo>
                  <a:pt x="31556" y="19248"/>
                </a:lnTo>
                <a:cubicBezTo>
                  <a:pt x="31590" y="19248"/>
                  <a:pt x="31656" y="19214"/>
                  <a:pt x="31656" y="19148"/>
                </a:cubicBezTo>
                <a:cubicBezTo>
                  <a:pt x="31656" y="19114"/>
                  <a:pt x="31590" y="19081"/>
                  <a:pt x="31556" y="19081"/>
                </a:cubicBezTo>
                <a:lnTo>
                  <a:pt x="25986" y="19081"/>
                </a:lnTo>
                <a:lnTo>
                  <a:pt x="25986" y="12543"/>
                </a:lnTo>
                <a:lnTo>
                  <a:pt x="31489" y="12543"/>
                </a:lnTo>
                <a:lnTo>
                  <a:pt x="31489" y="12510"/>
                </a:lnTo>
                <a:cubicBezTo>
                  <a:pt x="31523" y="12510"/>
                  <a:pt x="31556" y="12443"/>
                  <a:pt x="31556" y="12409"/>
                </a:cubicBezTo>
                <a:cubicBezTo>
                  <a:pt x="31556" y="12376"/>
                  <a:pt x="31523" y="12343"/>
                  <a:pt x="31489" y="12343"/>
                </a:cubicBezTo>
                <a:lnTo>
                  <a:pt x="25885" y="12343"/>
                </a:lnTo>
                <a:lnTo>
                  <a:pt x="25885" y="5771"/>
                </a:lnTo>
                <a:lnTo>
                  <a:pt x="31489" y="5771"/>
                </a:lnTo>
                <a:cubicBezTo>
                  <a:pt x="31523" y="5771"/>
                  <a:pt x="31556" y="5738"/>
                  <a:pt x="31556" y="5705"/>
                </a:cubicBezTo>
                <a:cubicBezTo>
                  <a:pt x="31556" y="5671"/>
                  <a:pt x="31523" y="5605"/>
                  <a:pt x="31489" y="5605"/>
                </a:cubicBezTo>
                <a:lnTo>
                  <a:pt x="25885" y="5605"/>
                </a:lnTo>
                <a:lnTo>
                  <a:pt x="25885" y="67"/>
                </a:lnTo>
                <a:cubicBezTo>
                  <a:pt x="25885" y="34"/>
                  <a:pt x="25852" y="1"/>
                  <a:pt x="25819" y="1"/>
                </a:cubicBezTo>
                <a:cubicBezTo>
                  <a:pt x="25785" y="1"/>
                  <a:pt x="25719" y="34"/>
                  <a:pt x="25719" y="67"/>
                </a:cubicBezTo>
                <a:lnTo>
                  <a:pt x="25719" y="5671"/>
                </a:lnTo>
                <a:lnTo>
                  <a:pt x="19181" y="5671"/>
                </a:lnTo>
                <a:lnTo>
                  <a:pt x="19181" y="67"/>
                </a:lnTo>
                <a:cubicBezTo>
                  <a:pt x="19181" y="34"/>
                  <a:pt x="19147" y="1"/>
                  <a:pt x="19114" y="1"/>
                </a:cubicBezTo>
                <a:cubicBezTo>
                  <a:pt x="19047" y="1"/>
                  <a:pt x="19014" y="34"/>
                  <a:pt x="19014" y="67"/>
                </a:cubicBezTo>
                <a:lnTo>
                  <a:pt x="19014" y="5671"/>
                </a:lnTo>
                <a:lnTo>
                  <a:pt x="12509" y="5671"/>
                </a:lnTo>
                <a:lnTo>
                  <a:pt x="12509" y="67"/>
                </a:lnTo>
                <a:cubicBezTo>
                  <a:pt x="12509" y="34"/>
                  <a:pt x="12476" y="1"/>
                  <a:pt x="12443" y="1"/>
                </a:cubicBezTo>
                <a:cubicBezTo>
                  <a:pt x="12376" y="1"/>
                  <a:pt x="12342" y="34"/>
                  <a:pt x="12342" y="67"/>
                </a:cubicBezTo>
                <a:lnTo>
                  <a:pt x="12342" y="5671"/>
                </a:lnTo>
                <a:lnTo>
                  <a:pt x="5838" y="5671"/>
                </a:lnTo>
                <a:lnTo>
                  <a:pt x="5838" y="67"/>
                </a:lnTo>
                <a:cubicBezTo>
                  <a:pt x="5838" y="34"/>
                  <a:pt x="5804" y="1"/>
                  <a:pt x="57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0"/>
          <p:cNvSpPr/>
          <p:nvPr/>
        </p:nvSpPr>
        <p:spPr>
          <a:xfrm>
            <a:off x="4189600" y="42799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7A8440"/>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50" name="Google Shape;50;p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b="1" sz="33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1" name="Google Shape;51;p4"/>
          <p:cNvSpPr/>
          <p:nvPr/>
        </p:nvSpPr>
        <p:spPr>
          <a:xfrm>
            <a:off x="380825" y="3381398"/>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4"/>
          <p:cNvGrpSpPr/>
          <p:nvPr/>
        </p:nvGrpSpPr>
        <p:grpSpPr>
          <a:xfrm>
            <a:off x="6553613" y="4416481"/>
            <a:ext cx="1877104" cy="418973"/>
            <a:chOff x="2240950" y="3018425"/>
            <a:chExt cx="231850" cy="51750"/>
          </a:xfrm>
        </p:grpSpPr>
        <p:sp>
          <p:nvSpPr>
            <p:cNvPr id="53" name="Google Shape;53;p4"/>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spTree>
      <p:nvGrpSpPr>
        <p:cNvPr id="594" name="Shape 594"/>
        <p:cNvGrpSpPr/>
        <p:nvPr/>
      </p:nvGrpSpPr>
      <p:grpSpPr>
        <a:xfrm>
          <a:off x="0" y="0"/>
          <a:ext cx="0" cy="0"/>
          <a:chOff x="0" y="0"/>
          <a:chExt cx="0" cy="0"/>
        </a:xfrm>
      </p:grpSpPr>
      <p:sp>
        <p:nvSpPr>
          <p:cNvPr id="595" name="Google Shape;595;p31"/>
          <p:cNvSpPr/>
          <p:nvPr/>
        </p:nvSpPr>
        <p:spPr>
          <a:xfrm rot="10800000">
            <a:off x="-1" y="-3"/>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a:off x="7656375" y="4270261"/>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31"/>
          <p:cNvGrpSpPr/>
          <p:nvPr/>
        </p:nvGrpSpPr>
        <p:grpSpPr>
          <a:xfrm>
            <a:off x="3927713" y="368819"/>
            <a:ext cx="1877104" cy="418973"/>
            <a:chOff x="2240950" y="3018425"/>
            <a:chExt cx="231850" cy="51750"/>
          </a:xfrm>
        </p:grpSpPr>
        <p:sp>
          <p:nvSpPr>
            <p:cNvPr id="598" name="Google Shape;598;p31"/>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1"/>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1"/>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_1">
    <p:spTree>
      <p:nvGrpSpPr>
        <p:cNvPr id="601" name="Shape 601"/>
        <p:cNvGrpSpPr/>
        <p:nvPr/>
      </p:nvGrpSpPr>
      <p:grpSpPr>
        <a:xfrm>
          <a:off x="0" y="0"/>
          <a:ext cx="0" cy="0"/>
          <a:chOff x="0" y="0"/>
          <a:chExt cx="0" cy="0"/>
        </a:xfrm>
      </p:grpSpPr>
      <p:grpSp>
        <p:nvGrpSpPr>
          <p:cNvPr id="602" name="Google Shape;602;p32"/>
          <p:cNvGrpSpPr/>
          <p:nvPr/>
        </p:nvGrpSpPr>
        <p:grpSpPr>
          <a:xfrm flipH="1" rot="10800000">
            <a:off x="48" y="4608575"/>
            <a:ext cx="9143999" cy="542225"/>
            <a:chOff x="3934350" y="1507525"/>
            <a:chExt cx="1501675" cy="98829"/>
          </a:xfrm>
        </p:grpSpPr>
        <p:sp>
          <p:nvSpPr>
            <p:cNvPr id="603" name="Google Shape;603;p32"/>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32"/>
          <p:cNvSpPr/>
          <p:nvPr/>
        </p:nvSpPr>
        <p:spPr>
          <a:xfrm>
            <a:off x="6529949" y="3154522"/>
            <a:ext cx="2614011" cy="198898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32"/>
          <p:cNvGrpSpPr/>
          <p:nvPr/>
        </p:nvGrpSpPr>
        <p:grpSpPr>
          <a:xfrm>
            <a:off x="477888" y="445019"/>
            <a:ext cx="1877104" cy="418973"/>
            <a:chOff x="2240950" y="3018425"/>
            <a:chExt cx="231850" cy="51750"/>
          </a:xfrm>
        </p:grpSpPr>
        <p:sp>
          <p:nvSpPr>
            <p:cNvPr id="624" name="Google Shape;624;p32"/>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32"/>
          <p:cNvSpPr/>
          <p:nvPr/>
        </p:nvSpPr>
        <p:spPr>
          <a:xfrm>
            <a:off x="585155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_1_1">
    <p:spTree>
      <p:nvGrpSpPr>
        <p:cNvPr id="628" name="Shape 628"/>
        <p:cNvGrpSpPr/>
        <p:nvPr/>
      </p:nvGrpSpPr>
      <p:grpSpPr>
        <a:xfrm>
          <a:off x="0" y="0"/>
          <a:ext cx="0" cy="0"/>
          <a:chOff x="0" y="0"/>
          <a:chExt cx="0" cy="0"/>
        </a:xfrm>
      </p:grpSpPr>
      <p:sp>
        <p:nvSpPr>
          <p:cNvPr id="629" name="Google Shape;629;p33"/>
          <p:cNvSpPr/>
          <p:nvPr/>
        </p:nvSpPr>
        <p:spPr>
          <a:xfrm>
            <a:off x="-252075" y="733250"/>
            <a:ext cx="2110500" cy="211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33"/>
          <p:cNvGrpSpPr/>
          <p:nvPr/>
        </p:nvGrpSpPr>
        <p:grpSpPr>
          <a:xfrm>
            <a:off x="1951138" y="369294"/>
            <a:ext cx="1877104" cy="418973"/>
            <a:chOff x="2240950" y="3018425"/>
            <a:chExt cx="231850" cy="51750"/>
          </a:xfrm>
        </p:grpSpPr>
        <p:sp>
          <p:nvSpPr>
            <p:cNvPr id="631" name="Google Shape;631;p33"/>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 name="Google Shape;634;p33"/>
          <p:cNvSpPr/>
          <p:nvPr/>
        </p:nvSpPr>
        <p:spPr>
          <a:xfrm>
            <a:off x="8098375" y="34908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38" name="Shape 63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39" name="Shape 639"/>
        <p:cNvGrpSpPr/>
        <p:nvPr/>
      </p:nvGrpSpPr>
      <p:grpSpPr>
        <a:xfrm>
          <a:off x="0" y="0"/>
          <a:ext cx="0" cy="0"/>
          <a:chOff x="0" y="0"/>
          <a:chExt cx="0" cy="0"/>
        </a:xfrm>
      </p:grpSpPr>
      <p:sp>
        <p:nvSpPr>
          <p:cNvPr id="640" name="Google Shape;640;p3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6" name="Shape 56"/>
        <p:cNvGrpSpPr/>
        <p:nvPr/>
      </p:nvGrpSpPr>
      <p:grpSpPr>
        <a:xfrm>
          <a:off x="0" y="0"/>
          <a:ext cx="0" cy="0"/>
          <a:chOff x="0" y="0"/>
          <a:chExt cx="0" cy="0"/>
        </a:xfrm>
      </p:grpSpPr>
      <p:sp>
        <p:nvSpPr>
          <p:cNvPr id="57" name="Google Shape;57;p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b="1" sz="3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8" name="Google Shape;58;p5"/>
          <p:cNvSpPr txBox="1"/>
          <p:nvPr>
            <p:ph idx="1" type="subTitle"/>
          </p:nvPr>
        </p:nvSpPr>
        <p:spPr>
          <a:xfrm>
            <a:off x="6111883" y="1501775"/>
            <a:ext cx="2319000" cy="44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59" name="Google Shape;59;p5"/>
          <p:cNvSpPr txBox="1"/>
          <p:nvPr>
            <p:ph idx="2" type="subTitle"/>
          </p:nvPr>
        </p:nvSpPr>
        <p:spPr>
          <a:xfrm>
            <a:off x="4903025" y="1946150"/>
            <a:ext cx="3528000" cy="5217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 name="Google Shape;60;p5"/>
          <p:cNvSpPr txBox="1"/>
          <p:nvPr>
            <p:ph idx="3" type="subTitle"/>
          </p:nvPr>
        </p:nvSpPr>
        <p:spPr>
          <a:xfrm>
            <a:off x="6111900" y="2919750"/>
            <a:ext cx="2319000" cy="44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200"/>
              <a:buFont typeface="Hind"/>
              <a:buNone/>
              <a:defRPr sz="2200">
                <a:latin typeface="Sigmar One"/>
                <a:ea typeface="Sigmar One"/>
                <a:cs typeface="Sigmar One"/>
                <a:sym typeface="Sigmar One"/>
              </a:defRPr>
            </a:lvl1pPr>
            <a:lvl2pPr lvl="1" rtl="0">
              <a:spcBef>
                <a:spcPts val="0"/>
              </a:spcBef>
              <a:spcAft>
                <a:spcPts val="0"/>
              </a:spcAft>
              <a:buSzPts val="2200"/>
              <a:buFont typeface="Hind"/>
              <a:buNone/>
              <a:defRPr b="1" sz="2200">
                <a:latin typeface="Hind"/>
                <a:ea typeface="Hind"/>
                <a:cs typeface="Hind"/>
                <a:sym typeface="Hind"/>
              </a:defRPr>
            </a:lvl2pPr>
            <a:lvl3pPr lvl="2" rtl="0">
              <a:spcBef>
                <a:spcPts val="0"/>
              </a:spcBef>
              <a:spcAft>
                <a:spcPts val="0"/>
              </a:spcAft>
              <a:buSzPts val="2200"/>
              <a:buFont typeface="Hind"/>
              <a:buNone/>
              <a:defRPr b="1" sz="2200">
                <a:latin typeface="Hind"/>
                <a:ea typeface="Hind"/>
                <a:cs typeface="Hind"/>
                <a:sym typeface="Hind"/>
              </a:defRPr>
            </a:lvl3pPr>
            <a:lvl4pPr lvl="3" rtl="0">
              <a:spcBef>
                <a:spcPts val="0"/>
              </a:spcBef>
              <a:spcAft>
                <a:spcPts val="0"/>
              </a:spcAft>
              <a:buSzPts val="2200"/>
              <a:buFont typeface="Hind"/>
              <a:buNone/>
              <a:defRPr b="1" sz="2200">
                <a:latin typeface="Hind"/>
                <a:ea typeface="Hind"/>
                <a:cs typeface="Hind"/>
                <a:sym typeface="Hind"/>
              </a:defRPr>
            </a:lvl4pPr>
            <a:lvl5pPr lvl="4" rtl="0">
              <a:spcBef>
                <a:spcPts val="0"/>
              </a:spcBef>
              <a:spcAft>
                <a:spcPts val="0"/>
              </a:spcAft>
              <a:buSzPts val="2200"/>
              <a:buFont typeface="Hind"/>
              <a:buNone/>
              <a:defRPr b="1" sz="2200">
                <a:latin typeface="Hind"/>
                <a:ea typeface="Hind"/>
                <a:cs typeface="Hind"/>
                <a:sym typeface="Hind"/>
              </a:defRPr>
            </a:lvl5pPr>
            <a:lvl6pPr lvl="5" rtl="0">
              <a:spcBef>
                <a:spcPts val="0"/>
              </a:spcBef>
              <a:spcAft>
                <a:spcPts val="0"/>
              </a:spcAft>
              <a:buSzPts val="2200"/>
              <a:buFont typeface="Hind"/>
              <a:buNone/>
              <a:defRPr b="1" sz="2200">
                <a:latin typeface="Hind"/>
                <a:ea typeface="Hind"/>
                <a:cs typeface="Hind"/>
                <a:sym typeface="Hind"/>
              </a:defRPr>
            </a:lvl6pPr>
            <a:lvl7pPr lvl="6" rtl="0">
              <a:spcBef>
                <a:spcPts val="0"/>
              </a:spcBef>
              <a:spcAft>
                <a:spcPts val="0"/>
              </a:spcAft>
              <a:buSzPts val="2200"/>
              <a:buFont typeface="Hind"/>
              <a:buNone/>
              <a:defRPr b="1" sz="2200">
                <a:latin typeface="Hind"/>
                <a:ea typeface="Hind"/>
                <a:cs typeface="Hind"/>
                <a:sym typeface="Hind"/>
              </a:defRPr>
            </a:lvl7pPr>
            <a:lvl8pPr lvl="7" rtl="0">
              <a:spcBef>
                <a:spcPts val="0"/>
              </a:spcBef>
              <a:spcAft>
                <a:spcPts val="0"/>
              </a:spcAft>
              <a:buSzPts val="2200"/>
              <a:buFont typeface="Hind"/>
              <a:buNone/>
              <a:defRPr b="1" sz="2200">
                <a:latin typeface="Hind"/>
                <a:ea typeface="Hind"/>
                <a:cs typeface="Hind"/>
                <a:sym typeface="Hind"/>
              </a:defRPr>
            </a:lvl8pPr>
            <a:lvl9pPr lvl="8" rtl="0">
              <a:spcBef>
                <a:spcPts val="0"/>
              </a:spcBef>
              <a:spcAft>
                <a:spcPts val="0"/>
              </a:spcAft>
              <a:buSzPts val="2200"/>
              <a:buFont typeface="Hind"/>
              <a:buNone/>
              <a:defRPr b="1" sz="2200">
                <a:latin typeface="Hind"/>
                <a:ea typeface="Hind"/>
                <a:cs typeface="Hind"/>
                <a:sym typeface="Hind"/>
              </a:defRPr>
            </a:lvl9pPr>
          </a:lstStyle>
          <a:p/>
        </p:txBody>
      </p:sp>
      <p:sp>
        <p:nvSpPr>
          <p:cNvPr id="61" name="Google Shape;61;p5"/>
          <p:cNvSpPr txBox="1"/>
          <p:nvPr>
            <p:ph idx="4" type="subTitle"/>
          </p:nvPr>
        </p:nvSpPr>
        <p:spPr>
          <a:xfrm>
            <a:off x="4902775" y="3364125"/>
            <a:ext cx="3528000" cy="5217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 name="Google Shape;62;p5"/>
          <p:cNvSpPr/>
          <p:nvPr/>
        </p:nvSpPr>
        <p:spPr>
          <a:xfrm>
            <a:off x="-522550" y="1815375"/>
            <a:ext cx="2110500" cy="211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5"/>
          <p:cNvGrpSpPr/>
          <p:nvPr/>
        </p:nvGrpSpPr>
        <p:grpSpPr>
          <a:xfrm flipH="1" rot="10800000">
            <a:off x="48" y="4608575"/>
            <a:ext cx="9143999" cy="542225"/>
            <a:chOff x="3934350" y="1507525"/>
            <a:chExt cx="1501675" cy="98829"/>
          </a:xfrm>
        </p:grpSpPr>
        <p:sp>
          <p:nvSpPr>
            <p:cNvPr id="64" name="Google Shape;64;p5"/>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6"/>
          <p:cNvSpPr/>
          <p:nvPr/>
        </p:nvSpPr>
        <p:spPr>
          <a:xfrm flipH="1" rot="10800000">
            <a:off x="7132255" y="3"/>
            <a:ext cx="2011744" cy="1530721"/>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b="1" sz="3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86" name="Google Shape;86;p6"/>
          <p:cNvGrpSpPr/>
          <p:nvPr/>
        </p:nvGrpSpPr>
        <p:grpSpPr>
          <a:xfrm flipH="1" rot="10800000">
            <a:off x="48" y="4608575"/>
            <a:ext cx="9143999" cy="542225"/>
            <a:chOff x="3934350" y="1507525"/>
            <a:chExt cx="1501675" cy="98829"/>
          </a:xfrm>
        </p:grpSpPr>
        <p:sp>
          <p:nvSpPr>
            <p:cNvPr id="87" name="Google Shape;87;p6"/>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txBox="1"/>
          <p:nvPr>
            <p:ph type="title"/>
          </p:nvPr>
        </p:nvSpPr>
        <p:spPr>
          <a:xfrm>
            <a:off x="4876375" y="1055075"/>
            <a:ext cx="3554400" cy="1970100"/>
          </a:xfrm>
          <a:prstGeom prst="rect">
            <a:avLst/>
          </a:prstGeom>
        </p:spPr>
        <p:txBody>
          <a:bodyPr anchorCtr="0" anchor="b" bIns="91425" lIns="91425" spcFirstLastPara="1" rIns="91425" wrap="square" tIns="91425">
            <a:noAutofit/>
          </a:bodyPr>
          <a:lstStyle>
            <a:lvl1pPr lvl="0" algn="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8" name="Google Shape;108;p7"/>
          <p:cNvSpPr txBox="1"/>
          <p:nvPr>
            <p:ph idx="1" type="subTitle"/>
          </p:nvPr>
        </p:nvSpPr>
        <p:spPr>
          <a:xfrm>
            <a:off x="4876375" y="3025075"/>
            <a:ext cx="3554400" cy="797700"/>
          </a:xfrm>
          <a:prstGeom prst="rect">
            <a:avLst/>
          </a:prstGeom>
        </p:spPr>
        <p:txBody>
          <a:bodyPr anchorCtr="0" anchor="ctr" bIns="91425" lIns="91425" spcFirstLastPara="1" rIns="91425" wrap="square" tIns="91425">
            <a:noAutofit/>
          </a:bodyPr>
          <a:lstStyle>
            <a:lvl1pPr lvl="0" algn="r">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7"/>
          <p:cNvSpPr/>
          <p:nvPr/>
        </p:nvSpPr>
        <p:spPr>
          <a:xfrm rot="10800000">
            <a:off x="-2" y="-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7"/>
          <p:cNvGrpSpPr/>
          <p:nvPr/>
        </p:nvGrpSpPr>
        <p:grpSpPr>
          <a:xfrm flipH="1" rot="10800000">
            <a:off x="48" y="4608575"/>
            <a:ext cx="9143999" cy="542225"/>
            <a:chOff x="3934350" y="1507525"/>
            <a:chExt cx="1501675" cy="98829"/>
          </a:xfrm>
        </p:grpSpPr>
        <p:sp>
          <p:nvSpPr>
            <p:cNvPr id="111" name="Google Shape;111;p7"/>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7"/>
          <p:cNvGrpSpPr/>
          <p:nvPr/>
        </p:nvGrpSpPr>
        <p:grpSpPr>
          <a:xfrm>
            <a:off x="4374788" y="310894"/>
            <a:ext cx="1877104" cy="418973"/>
            <a:chOff x="2240950" y="3018425"/>
            <a:chExt cx="231850" cy="51750"/>
          </a:xfrm>
        </p:grpSpPr>
        <p:sp>
          <p:nvSpPr>
            <p:cNvPr id="131" name="Google Shape;131;p7"/>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grpSp>
        <p:nvGrpSpPr>
          <p:cNvPr id="135" name="Google Shape;135;p8"/>
          <p:cNvGrpSpPr/>
          <p:nvPr/>
        </p:nvGrpSpPr>
        <p:grpSpPr>
          <a:xfrm>
            <a:off x="-2" y="11"/>
            <a:ext cx="1666222" cy="1668141"/>
            <a:chOff x="1635500" y="2901675"/>
            <a:chExt cx="738050" cy="738900"/>
          </a:xfrm>
        </p:grpSpPr>
        <p:sp>
          <p:nvSpPr>
            <p:cNvPr id="136" name="Google Shape;136;p8"/>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8"/>
          <p:cNvSpPr/>
          <p:nvPr/>
        </p:nvSpPr>
        <p:spPr>
          <a:xfrm>
            <a:off x="8098375" y="69457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txBox="1"/>
          <p:nvPr>
            <p:ph type="title"/>
          </p:nvPr>
        </p:nvSpPr>
        <p:spPr>
          <a:xfrm>
            <a:off x="1628675" y="1047150"/>
            <a:ext cx="5886600" cy="304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41" name="Google Shape;141;p8"/>
          <p:cNvGrpSpPr/>
          <p:nvPr/>
        </p:nvGrpSpPr>
        <p:grpSpPr>
          <a:xfrm flipH="1" rot="10800000">
            <a:off x="48" y="4608575"/>
            <a:ext cx="9143999" cy="542225"/>
            <a:chOff x="3934350" y="1507525"/>
            <a:chExt cx="1501675" cy="98829"/>
          </a:xfrm>
        </p:grpSpPr>
        <p:sp>
          <p:nvSpPr>
            <p:cNvPr id="142" name="Google Shape;142;p8"/>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3633438" y="628181"/>
            <a:ext cx="1877104" cy="418973"/>
            <a:chOff x="2240950" y="3018425"/>
            <a:chExt cx="231850" cy="51750"/>
          </a:xfrm>
        </p:grpSpPr>
        <p:sp>
          <p:nvSpPr>
            <p:cNvPr id="162" name="Google Shape;162;p8"/>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8"/>
          <p:cNvSpPr/>
          <p:nvPr/>
        </p:nvSpPr>
        <p:spPr>
          <a:xfrm>
            <a:off x="6942698" y="3468545"/>
            <a:ext cx="2201302" cy="1674954"/>
          </a:xfrm>
          <a:custGeom>
            <a:rect b="b" l="l" r="r" t="t"/>
            <a:pathLst>
              <a:path extrusionOk="0" h="24519" w="32224">
                <a:moveTo>
                  <a:pt x="17680" y="1"/>
                </a:moveTo>
                <a:cubicBezTo>
                  <a:pt x="7939" y="1"/>
                  <a:pt x="0" y="7907"/>
                  <a:pt x="0" y="17680"/>
                </a:cubicBezTo>
                <a:cubicBezTo>
                  <a:pt x="0" y="20082"/>
                  <a:pt x="501" y="22417"/>
                  <a:pt x="1368" y="24518"/>
                </a:cubicBezTo>
                <a:lnTo>
                  <a:pt x="32224" y="24518"/>
                </a:lnTo>
                <a:lnTo>
                  <a:pt x="32224" y="7640"/>
                </a:lnTo>
                <a:cubicBezTo>
                  <a:pt x="29021" y="3003"/>
                  <a:pt x="23717" y="1"/>
                  <a:pt x="17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6" name="Shape 166"/>
        <p:cNvGrpSpPr/>
        <p:nvPr/>
      </p:nvGrpSpPr>
      <p:grpSpPr>
        <a:xfrm>
          <a:off x="0" y="0"/>
          <a:ext cx="0" cy="0"/>
          <a:chOff x="0" y="0"/>
          <a:chExt cx="0" cy="0"/>
        </a:xfrm>
      </p:grpSpPr>
      <p:sp>
        <p:nvSpPr>
          <p:cNvPr id="167" name="Google Shape;167;p9"/>
          <p:cNvSpPr/>
          <p:nvPr/>
        </p:nvSpPr>
        <p:spPr>
          <a:xfrm>
            <a:off x="5073500" y="0"/>
            <a:ext cx="1386801" cy="2160905"/>
          </a:xfrm>
          <a:custGeom>
            <a:rect b="b" l="l" r="r" t="t"/>
            <a:pathLst>
              <a:path extrusionOk="0" h="47768" w="30656">
                <a:moveTo>
                  <a:pt x="0" y="0"/>
                </a:moveTo>
                <a:lnTo>
                  <a:pt x="0" y="32457"/>
                </a:lnTo>
                <a:cubicBezTo>
                  <a:pt x="0" y="40896"/>
                  <a:pt x="6838" y="47768"/>
                  <a:pt x="15311" y="47768"/>
                </a:cubicBezTo>
                <a:lnTo>
                  <a:pt x="15344" y="47768"/>
                </a:lnTo>
                <a:cubicBezTo>
                  <a:pt x="23784" y="47768"/>
                  <a:pt x="30655" y="40929"/>
                  <a:pt x="30655" y="32457"/>
                </a:cubicBezTo>
                <a:lnTo>
                  <a:pt x="30655" y="0"/>
                </a:lnTo>
                <a:lnTo>
                  <a:pt x="28587" y="0"/>
                </a:lnTo>
                <a:lnTo>
                  <a:pt x="28587" y="32457"/>
                </a:lnTo>
                <a:cubicBezTo>
                  <a:pt x="28587" y="39762"/>
                  <a:pt x="22650" y="45699"/>
                  <a:pt x="15344" y="45699"/>
                </a:cubicBezTo>
                <a:lnTo>
                  <a:pt x="15311" y="45699"/>
                </a:lnTo>
                <a:cubicBezTo>
                  <a:pt x="8006" y="45699"/>
                  <a:pt x="2102" y="39762"/>
                  <a:pt x="2102" y="32457"/>
                </a:cubicBezTo>
                <a:lnTo>
                  <a:pt x="2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1117225" y="289723"/>
            <a:ext cx="664788" cy="657312"/>
          </a:xfrm>
          <a:custGeom>
            <a:rect b="b" l="l" r="r" t="t"/>
            <a:pathLst>
              <a:path extrusionOk="0" h="14611" w="14778">
                <a:moveTo>
                  <a:pt x="1134" y="0"/>
                </a:moveTo>
                <a:cubicBezTo>
                  <a:pt x="876" y="0"/>
                  <a:pt x="617" y="100"/>
                  <a:pt x="400" y="300"/>
                </a:cubicBezTo>
                <a:cubicBezTo>
                  <a:pt x="0" y="734"/>
                  <a:pt x="0" y="1368"/>
                  <a:pt x="400" y="1768"/>
                </a:cubicBezTo>
                <a:lnTo>
                  <a:pt x="5938" y="7305"/>
                </a:lnTo>
                <a:lnTo>
                  <a:pt x="400" y="12876"/>
                </a:lnTo>
                <a:cubicBezTo>
                  <a:pt x="0" y="13276"/>
                  <a:pt x="0" y="13910"/>
                  <a:pt x="400" y="14311"/>
                </a:cubicBezTo>
                <a:cubicBezTo>
                  <a:pt x="567" y="14544"/>
                  <a:pt x="867" y="14611"/>
                  <a:pt x="1101" y="14611"/>
                </a:cubicBezTo>
                <a:cubicBezTo>
                  <a:pt x="1368" y="14611"/>
                  <a:pt x="1601" y="14544"/>
                  <a:pt x="1835" y="14311"/>
                </a:cubicBezTo>
                <a:lnTo>
                  <a:pt x="7372" y="8773"/>
                </a:lnTo>
                <a:lnTo>
                  <a:pt x="12943" y="14311"/>
                </a:lnTo>
                <a:cubicBezTo>
                  <a:pt x="13109" y="14544"/>
                  <a:pt x="13410" y="14611"/>
                  <a:pt x="13677" y="14611"/>
                </a:cubicBezTo>
                <a:cubicBezTo>
                  <a:pt x="13910" y="14611"/>
                  <a:pt x="14177" y="14544"/>
                  <a:pt x="14377" y="14311"/>
                </a:cubicBezTo>
                <a:cubicBezTo>
                  <a:pt x="14777" y="13910"/>
                  <a:pt x="14777" y="13276"/>
                  <a:pt x="14377" y="12876"/>
                </a:cubicBezTo>
                <a:lnTo>
                  <a:pt x="8840" y="7305"/>
                </a:lnTo>
                <a:lnTo>
                  <a:pt x="14377" y="1768"/>
                </a:lnTo>
                <a:cubicBezTo>
                  <a:pt x="14777" y="1368"/>
                  <a:pt x="14777" y="734"/>
                  <a:pt x="14377" y="300"/>
                </a:cubicBezTo>
                <a:cubicBezTo>
                  <a:pt x="14160" y="100"/>
                  <a:pt x="13902" y="0"/>
                  <a:pt x="13643" y="0"/>
                </a:cubicBezTo>
                <a:cubicBezTo>
                  <a:pt x="13385" y="0"/>
                  <a:pt x="13126" y="100"/>
                  <a:pt x="12909" y="300"/>
                </a:cubicBezTo>
                <a:lnTo>
                  <a:pt x="7372" y="5871"/>
                </a:lnTo>
                <a:lnTo>
                  <a:pt x="1868" y="300"/>
                </a:lnTo>
                <a:cubicBezTo>
                  <a:pt x="1651" y="100"/>
                  <a:pt x="1393" y="0"/>
                  <a:pt x="1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9"/>
          <p:cNvGrpSpPr/>
          <p:nvPr/>
        </p:nvGrpSpPr>
        <p:grpSpPr>
          <a:xfrm>
            <a:off x="509800" y="4129684"/>
            <a:ext cx="1489358" cy="332426"/>
            <a:chOff x="2240950" y="3018425"/>
            <a:chExt cx="231850" cy="51750"/>
          </a:xfrm>
        </p:grpSpPr>
        <p:sp>
          <p:nvSpPr>
            <p:cNvPr id="170" name="Google Shape;170;p9"/>
            <p:cNvSpPr/>
            <p:nvPr/>
          </p:nvSpPr>
          <p:spPr>
            <a:xfrm>
              <a:off x="2240950" y="3018425"/>
              <a:ext cx="52550" cy="51750"/>
            </a:xfrm>
            <a:custGeom>
              <a:rect b="b" l="l" r="r" t="t"/>
              <a:pathLst>
                <a:path extrusionOk="0" fill="none" h="2070" w="2102">
                  <a:moveTo>
                    <a:pt x="2102" y="1035"/>
                  </a:moveTo>
                  <a:cubicBezTo>
                    <a:pt x="2102" y="1602"/>
                    <a:pt x="1635" y="2069"/>
                    <a:pt x="1034" y="2069"/>
                  </a:cubicBezTo>
                  <a:cubicBezTo>
                    <a:pt x="467" y="2069"/>
                    <a:pt x="0" y="1602"/>
                    <a:pt x="0" y="1035"/>
                  </a:cubicBezTo>
                  <a:cubicBezTo>
                    <a:pt x="0" y="468"/>
                    <a:pt x="467" y="1"/>
                    <a:pt x="1034"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2329325" y="3018425"/>
              <a:ext cx="52575" cy="51750"/>
            </a:xfrm>
            <a:custGeom>
              <a:rect b="b" l="l" r="r" t="t"/>
              <a:pathLst>
                <a:path extrusionOk="0" fill="none" h="2070" w="2103">
                  <a:moveTo>
                    <a:pt x="2102" y="1035"/>
                  </a:moveTo>
                  <a:cubicBezTo>
                    <a:pt x="2102" y="1602"/>
                    <a:pt x="1635" y="2069"/>
                    <a:pt x="1068" y="2069"/>
                  </a:cubicBezTo>
                  <a:cubicBezTo>
                    <a:pt x="468" y="2069"/>
                    <a:pt x="1" y="1602"/>
                    <a:pt x="1" y="1035"/>
                  </a:cubicBezTo>
                  <a:cubicBezTo>
                    <a:pt x="1" y="468"/>
                    <a:pt x="468" y="1"/>
                    <a:pt x="1068"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2420225" y="3018425"/>
              <a:ext cx="52575" cy="51750"/>
            </a:xfrm>
            <a:custGeom>
              <a:rect b="b" l="l" r="r" t="t"/>
              <a:pathLst>
                <a:path extrusionOk="0" fill="none" h="2070" w="2103">
                  <a:moveTo>
                    <a:pt x="2102" y="1035"/>
                  </a:moveTo>
                  <a:cubicBezTo>
                    <a:pt x="2102" y="1602"/>
                    <a:pt x="1635" y="2069"/>
                    <a:pt x="1035" y="2069"/>
                  </a:cubicBezTo>
                  <a:cubicBezTo>
                    <a:pt x="468" y="2069"/>
                    <a:pt x="1" y="1602"/>
                    <a:pt x="1" y="1035"/>
                  </a:cubicBezTo>
                  <a:cubicBezTo>
                    <a:pt x="1" y="468"/>
                    <a:pt x="468" y="1"/>
                    <a:pt x="1035" y="1"/>
                  </a:cubicBezTo>
                  <a:cubicBezTo>
                    <a:pt x="1635" y="1"/>
                    <a:pt x="2102" y="468"/>
                    <a:pt x="2102" y="1035"/>
                  </a:cubicBezTo>
                  <a:close/>
                </a:path>
              </a:pathLst>
            </a:custGeom>
            <a:noFill/>
            <a:ln cap="flat" cmpd="sng" w="9525">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9"/>
          <p:cNvSpPr txBox="1"/>
          <p:nvPr>
            <p:ph type="title"/>
          </p:nvPr>
        </p:nvSpPr>
        <p:spPr>
          <a:xfrm>
            <a:off x="713225" y="1478500"/>
            <a:ext cx="4411500" cy="7812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b="1" sz="3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4" name="Google Shape;174;p9"/>
          <p:cNvSpPr txBox="1"/>
          <p:nvPr>
            <p:ph idx="1" type="subTitle"/>
          </p:nvPr>
        </p:nvSpPr>
        <p:spPr>
          <a:xfrm>
            <a:off x="713225" y="2210875"/>
            <a:ext cx="4411500" cy="150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75" name="Google Shape;175;p9"/>
          <p:cNvGrpSpPr/>
          <p:nvPr/>
        </p:nvGrpSpPr>
        <p:grpSpPr>
          <a:xfrm flipH="1" rot="10800000">
            <a:off x="48" y="4608575"/>
            <a:ext cx="9143999" cy="542225"/>
            <a:chOff x="3934350" y="1507525"/>
            <a:chExt cx="1501675" cy="98829"/>
          </a:xfrm>
        </p:grpSpPr>
        <p:sp>
          <p:nvSpPr>
            <p:cNvPr id="176" name="Google Shape;176;p9"/>
            <p:cNvSpPr/>
            <p:nvPr/>
          </p:nvSpPr>
          <p:spPr>
            <a:xfrm>
              <a:off x="40238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41019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41800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
            <p:cNvSpPr/>
            <p:nvPr/>
          </p:nvSpPr>
          <p:spPr>
            <a:xfrm>
              <a:off x="42586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43367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44148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449292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457102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46496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472770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48058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a:off x="488390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4961975"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50405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a:off x="5118675"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a:off x="5196750" y="1507525"/>
              <a:ext cx="25" cy="97525"/>
            </a:xfrm>
            <a:custGeom>
              <a:rect b="b" l="l" r="r" t="t"/>
              <a:pathLst>
                <a:path extrusionOk="0" fill="none" h="3901" w="1">
                  <a:moveTo>
                    <a:pt x="1" y="1"/>
                  </a:moveTo>
                  <a:lnTo>
                    <a:pt x="1"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52748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5352950" y="1507525"/>
              <a:ext cx="25" cy="97525"/>
            </a:xfrm>
            <a:custGeom>
              <a:rect b="b" l="l" r="r" t="t"/>
              <a:pathLst>
                <a:path extrusionOk="0" fill="none" h="3901" w="1">
                  <a:moveTo>
                    <a:pt x="0" y="1"/>
                  </a:moveTo>
                  <a:lnTo>
                    <a:pt x="0" y="3900"/>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3934350" y="1606329"/>
              <a:ext cx="1501675" cy="25"/>
            </a:xfrm>
            <a:custGeom>
              <a:rect b="b" l="l" r="r" t="t"/>
              <a:pathLst>
                <a:path extrusionOk="0" fill="none" h="1" w="60067">
                  <a:moveTo>
                    <a:pt x="0" y="1"/>
                  </a:moveTo>
                  <a:lnTo>
                    <a:pt x="60067" y="1"/>
                  </a:ln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9"/>
          <p:cNvSpPr/>
          <p:nvPr/>
        </p:nvSpPr>
        <p:spPr>
          <a:xfrm>
            <a:off x="4788612" y="4053150"/>
            <a:ext cx="553564" cy="553564"/>
          </a:xfrm>
          <a:custGeom>
            <a:rect b="b" l="l" r="r" t="t"/>
            <a:pathLst>
              <a:path extrusionOk="0" h="9808" w="9808">
                <a:moveTo>
                  <a:pt x="0" y="1"/>
                </a:moveTo>
                <a:lnTo>
                  <a:pt x="0" y="9808"/>
                </a:lnTo>
                <a:lnTo>
                  <a:pt x="9807" y="9808"/>
                </a:lnTo>
                <a:lnTo>
                  <a:pt x="98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6" name="Shape 196"/>
        <p:cNvGrpSpPr/>
        <p:nvPr/>
      </p:nvGrpSpPr>
      <p:grpSpPr>
        <a:xfrm>
          <a:off x="0" y="0"/>
          <a:ext cx="0" cy="0"/>
          <a:chOff x="0" y="0"/>
          <a:chExt cx="0" cy="0"/>
        </a:xfrm>
      </p:grpSpPr>
      <p:sp>
        <p:nvSpPr>
          <p:cNvPr id="197" name="Google Shape;197;p10"/>
          <p:cNvSpPr/>
          <p:nvPr/>
        </p:nvSpPr>
        <p:spPr>
          <a:xfrm>
            <a:off x="8350" y="8400"/>
            <a:ext cx="9144000" cy="5143500"/>
          </a:xfrm>
          <a:prstGeom prst="rect">
            <a:avLst/>
          </a:prstGeom>
          <a:solidFill>
            <a:srgbClr val="EBE1FF">
              <a:alpha val="37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0"/>
          <p:cNvSpPr txBox="1"/>
          <p:nvPr>
            <p:ph type="title"/>
          </p:nvPr>
        </p:nvSpPr>
        <p:spPr>
          <a:xfrm>
            <a:off x="713225" y="567775"/>
            <a:ext cx="4351800" cy="17748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sz="3000"/>
            </a:lvl1pPr>
            <a:lvl2pPr lvl="1">
              <a:spcBef>
                <a:spcPts val="0"/>
              </a:spcBef>
              <a:spcAft>
                <a:spcPts val="0"/>
              </a:spcAft>
              <a:buSzPts val="3200"/>
              <a:buNone/>
              <a:defRPr>
                <a:latin typeface="Manjari"/>
                <a:ea typeface="Manjari"/>
                <a:cs typeface="Manjari"/>
                <a:sym typeface="Manjari"/>
              </a:defRPr>
            </a:lvl2pPr>
            <a:lvl3pPr lvl="2">
              <a:spcBef>
                <a:spcPts val="0"/>
              </a:spcBef>
              <a:spcAft>
                <a:spcPts val="0"/>
              </a:spcAft>
              <a:buSzPts val="3200"/>
              <a:buNone/>
              <a:defRPr>
                <a:latin typeface="Manjari"/>
                <a:ea typeface="Manjari"/>
                <a:cs typeface="Manjari"/>
                <a:sym typeface="Manjari"/>
              </a:defRPr>
            </a:lvl3pPr>
            <a:lvl4pPr lvl="3">
              <a:spcBef>
                <a:spcPts val="0"/>
              </a:spcBef>
              <a:spcAft>
                <a:spcPts val="0"/>
              </a:spcAft>
              <a:buSzPts val="3200"/>
              <a:buNone/>
              <a:defRPr>
                <a:latin typeface="Manjari"/>
                <a:ea typeface="Manjari"/>
                <a:cs typeface="Manjari"/>
                <a:sym typeface="Manjari"/>
              </a:defRPr>
            </a:lvl4pPr>
            <a:lvl5pPr lvl="4">
              <a:spcBef>
                <a:spcPts val="0"/>
              </a:spcBef>
              <a:spcAft>
                <a:spcPts val="0"/>
              </a:spcAft>
              <a:buSzPts val="3200"/>
              <a:buNone/>
              <a:defRPr>
                <a:latin typeface="Manjari"/>
                <a:ea typeface="Manjari"/>
                <a:cs typeface="Manjari"/>
                <a:sym typeface="Manjari"/>
              </a:defRPr>
            </a:lvl5pPr>
            <a:lvl6pPr lvl="5">
              <a:spcBef>
                <a:spcPts val="0"/>
              </a:spcBef>
              <a:spcAft>
                <a:spcPts val="0"/>
              </a:spcAft>
              <a:buSzPts val="3200"/>
              <a:buNone/>
              <a:defRPr>
                <a:latin typeface="Manjari"/>
                <a:ea typeface="Manjari"/>
                <a:cs typeface="Manjari"/>
                <a:sym typeface="Manjari"/>
              </a:defRPr>
            </a:lvl6pPr>
            <a:lvl7pPr lvl="6">
              <a:spcBef>
                <a:spcPts val="0"/>
              </a:spcBef>
              <a:spcAft>
                <a:spcPts val="0"/>
              </a:spcAft>
              <a:buSzPts val="3200"/>
              <a:buNone/>
              <a:defRPr>
                <a:latin typeface="Manjari"/>
                <a:ea typeface="Manjari"/>
                <a:cs typeface="Manjari"/>
                <a:sym typeface="Manjari"/>
              </a:defRPr>
            </a:lvl7pPr>
            <a:lvl8pPr lvl="7">
              <a:spcBef>
                <a:spcPts val="0"/>
              </a:spcBef>
              <a:spcAft>
                <a:spcPts val="0"/>
              </a:spcAft>
              <a:buSzPts val="3200"/>
              <a:buNone/>
              <a:defRPr>
                <a:latin typeface="Manjari"/>
                <a:ea typeface="Manjari"/>
                <a:cs typeface="Manjari"/>
                <a:sym typeface="Manjari"/>
              </a:defRPr>
            </a:lvl8pPr>
            <a:lvl9pPr lvl="8">
              <a:spcBef>
                <a:spcPts val="0"/>
              </a:spcBef>
              <a:spcAft>
                <a:spcPts val="0"/>
              </a:spcAft>
              <a:buSzPts val="3200"/>
              <a:buNone/>
              <a:defRPr>
                <a:latin typeface="Manjari"/>
                <a:ea typeface="Manjari"/>
                <a:cs typeface="Manjari"/>
                <a:sym typeface="Manja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1pPr>
            <a:lvl2pPr lvl="1">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2pPr>
            <a:lvl3pPr lvl="2">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3pPr>
            <a:lvl4pPr lvl="3">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4pPr>
            <a:lvl5pPr lvl="4">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5pPr>
            <a:lvl6pPr lvl="5">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6pPr>
            <a:lvl7pPr lvl="6">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7pPr>
            <a:lvl8pPr lvl="7">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8pPr>
            <a:lvl9pPr lvl="8">
              <a:spcBef>
                <a:spcPts val="0"/>
              </a:spcBef>
              <a:spcAft>
                <a:spcPts val="0"/>
              </a:spcAft>
              <a:buClr>
                <a:schemeClr val="dk1"/>
              </a:buClr>
              <a:buSzPts val="3200"/>
              <a:buFont typeface="Sigmar One"/>
              <a:buNone/>
              <a:defRPr sz="3200">
                <a:solidFill>
                  <a:schemeClr val="dk1"/>
                </a:solidFill>
                <a:latin typeface="Sigmar One"/>
                <a:ea typeface="Sigmar One"/>
                <a:cs typeface="Sigmar One"/>
                <a:sym typeface="Sigmar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Manjari"/>
              <a:buChar char="●"/>
              <a:defRPr sz="1800">
                <a:solidFill>
                  <a:schemeClr val="dk1"/>
                </a:solidFill>
                <a:latin typeface="Manjari"/>
                <a:ea typeface="Manjari"/>
                <a:cs typeface="Manjari"/>
                <a:sym typeface="Manjari"/>
              </a:defRPr>
            </a:lvl1pPr>
            <a:lvl2pPr indent="-317500" lvl="1" marL="9144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2pPr>
            <a:lvl3pPr indent="-317500" lvl="2" marL="13716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3pPr>
            <a:lvl4pPr indent="-317500" lvl="3" marL="18288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4pPr>
            <a:lvl5pPr indent="-317500" lvl="4" marL="22860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5pPr>
            <a:lvl6pPr indent="-317500" lvl="5" marL="27432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6pPr>
            <a:lvl7pPr indent="-317500" lvl="6" marL="32004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7pPr>
            <a:lvl8pPr indent="-317500" lvl="7" marL="36576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8pPr>
            <a:lvl9pPr indent="-317500" lvl="8" marL="41148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35" name="Shape 635"/>
        <p:cNvGrpSpPr/>
        <p:nvPr/>
      </p:nvGrpSpPr>
      <p:grpSpPr>
        <a:xfrm>
          <a:off x="0" y="0"/>
          <a:ext cx="0" cy="0"/>
          <a:chOff x="0" y="0"/>
          <a:chExt cx="0" cy="0"/>
        </a:xfrm>
      </p:grpSpPr>
      <p:sp>
        <p:nvSpPr>
          <p:cNvPr id="636" name="Google Shape;636;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37" name="Google Shape;637;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4" name="Shape 644"/>
        <p:cNvGrpSpPr/>
        <p:nvPr/>
      </p:nvGrpSpPr>
      <p:grpSpPr>
        <a:xfrm>
          <a:off x="0" y="0"/>
          <a:ext cx="0" cy="0"/>
          <a:chOff x="0" y="0"/>
          <a:chExt cx="0" cy="0"/>
        </a:xfrm>
      </p:grpSpPr>
      <p:grpSp>
        <p:nvGrpSpPr>
          <p:cNvPr id="645" name="Google Shape;645;p37"/>
          <p:cNvGrpSpPr/>
          <p:nvPr/>
        </p:nvGrpSpPr>
        <p:grpSpPr>
          <a:xfrm>
            <a:off x="5543457" y="851172"/>
            <a:ext cx="3193850" cy="3087621"/>
            <a:chOff x="5414732" y="1052397"/>
            <a:chExt cx="3193850" cy="3087621"/>
          </a:xfrm>
        </p:grpSpPr>
        <p:grpSp>
          <p:nvGrpSpPr>
            <p:cNvPr id="646" name="Google Shape;646;p37"/>
            <p:cNvGrpSpPr/>
            <p:nvPr/>
          </p:nvGrpSpPr>
          <p:grpSpPr>
            <a:xfrm>
              <a:off x="5414732" y="1052397"/>
              <a:ext cx="3193850" cy="3087621"/>
              <a:chOff x="5710350" y="1684925"/>
              <a:chExt cx="2960833" cy="2450298"/>
            </a:xfrm>
          </p:grpSpPr>
          <p:sp>
            <p:nvSpPr>
              <p:cNvPr id="647" name="Google Shape;647;p37"/>
              <p:cNvSpPr/>
              <p:nvPr/>
            </p:nvSpPr>
            <p:spPr>
              <a:xfrm>
                <a:off x="5710359" y="1972765"/>
                <a:ext cx="2960740"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711340" y="1972757"/>
                <a:ext cx="2959843"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710350" y="1684925"/>
                <a:ext cx="296083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37"/>
            <p:cNvGrpSpPr/>
            <p:nvPr/>
          </p:nvGrpSpPr>
          <p:grpSpPr>
            <a:xfrm>
              <a:off x="7679855" y="1125577"/>
              <a:ext cx="829096" cy="223743"/>
              <a:chOff x="7914870" y="1735047"/>
              <a:chExt cx="657961" cy="177560"/>
            </a:xfrm>
          </p:grpSpPr>
          <p:sp>
            <p:nvSpPr>
              <p:cNvPr id="651" name="Google Shape;651;p3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 name="Google Shape;659;p37"/>
          <p:cNvGrpSpPr/>
          <p:nvPr/>
        </p:nvGrpSpPr>
        <p:grpSpPr>
          <a:xfrm>
            <a:off x="5262332" y="1052397"/>
            <a:ext cx="3193850" cy="3087621"/>
            <a:chOff x="5414732" y="1052397"/>
            <a:chExt cx="3193850" cy="3087621"/>
          </a:xfrm>
        </p:grpSpPr>
        <p:grpSp>
          <p:nvGrpSpPr>
            <p:cNvPr id="660" name="Google Shape;660;p37"/>
            <p:cNvGrpSpPr/>
            <p:nvPr/>
          </p:nvGrpSpPr>
          <p:grpSpPr>
            <a:xfrm>
              <a:off x="5414732" y="1052397"/>
              <a:ext cx="3193850" cy="3087621"/>
              <a:chOff x="5710350" y="1684925"/>
              <a:chExt cx="2960833" cy="2450298"/>
            </a:xfrm>
          </p:grpSpPr>
          <p:sp>
            <p:nvSpPr>
              <p:cNvPr id="661" name="Google Shape;661;p37"/>
              <p:cNvSpPr/>
              <p:nvPr/>
            </p:nvSpPr>
            <p:spPr>
              <a:xfrm>
                <a:off x="5710359" y="1972765"/>
                <a:ext cx="2960740"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5711340" y="1972757"/>
                <a:ext cx="2959843"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5710350" y="1684925"/>
                <a:ext cx="296083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5"/>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37"/>
            <p:cNvGrpSpPr/>
            <p:nvPr/>
          </p:nvGrpSpPr>
          <p:grpSpPr>
            <a:xfrm>
              <a:off x="7679855" y="1125577"/>
              <a:ext cx="829096" cy="223743"/>
              <a:chOff x="7914870" y="1735047"/>
              <a:chExt cx="657961" cy="177560"/>
            </a:xfrm>
          </p:grpSpPr>
          <p:sp>
            <p:nvSpPr>
              <p:cNvPr id="665" name="Google Shape;665;p3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3" name="Google Shape;673;p37"/>
          <p:cNvSpPr txBox="1"/>
          <p:nvPr>
            <p:ph type="ctrTitle"/>
          </p:nvPr>
        </p:nvSpPr>
        <p:spPr>
          <a:xfrm>
            <a:off x="713225" y="1228963"/>
            <a:ext cx="4788300" cy="238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CLICKBAIT</a:t>
            </a:r>
            <a:endParaRPr sz="4200"/>
          </a:p>
          <a:p>
            <a:pPr indent="0" lvl="0" marL="0" rtl="0" algn="l">
              <a:spcBef>
                <a:spcPts val="0"/>
              </a:spcBef>
              <a:spcAft>
                <a:spcPts val="0"/>
              </a:spcAft>
              <a:buNone/>
            </a:pPr>
            <a:r>
              <a:rPr lang="en" sz="4200"/>
              <a:t>classifier</a:t>
            </a:r>
            <a:endParaRPr sz="4200"/>
          </a:p>
        </p:txBody>
      </p:sp>
      <p:grpSp>
        <p:nvGrpSpPr>
          <p:cNvPr id="674" name="Google Shape;674;p37"/>
          <p:cNvGrpSpPr/>
          <p:nvPr/>
        </p:nvGrpSpPr>
        <p:grpSpPr>
          <a:xfrm flipH="1" rot="10800000">
            <a:off x="3411273" y="36"/>
            <a:ext cx="1666222" cy="1668141"/>
            <a:chOff x="1635500" y="2901675"/>
            <a:chExt cx="738050" cy="738900"/>
          </a:xfrm>
        </p:grpSpPr>
        <p:sp>
          <p:nvSpPr>
            <p:cNvPr id="675" name="Google Shape;675;p37"/>
            <p:cNvSpPr/>
            <p:nvPr/>
          </p:nvSpPr>
          <p:spPr>
            <a:xfrm>
              <a:off x="2128350" y="2901675"/>
              <a:ext cx="245200" cy="245200"/>
            </a:xfrm>
            <a:custGeom>
              <a:rect b="b" l="l" r="r" t="t"/>
              <a:pathLst>
                <a:path extrusionOk="0" h="9808" w="9808">
                  <a:moveTo>
                    <a:pt x="1" y="1"/>
                  </a:moveTo>
                  <a:lnTo>
                    <a:pt x="1" y="9808"/>
                  </a:lnTo>
                  <a:lnTo>
                    <a:pt x="9808" y="9808"/>
                  </a:lnTo>
                  <a:lnTo>
                    <a:pt x="98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1882350" y="3148525"/>
              <a:ext cx="245200" cy="245200"/>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1635500" y="3395375"/>
              <a:ext cx="245200" cy="245200"/>
            </a:xfrm>
            <a:custGeom>
              <a:rect b="b" l="l" r="r" t="t"/>
              <a:pathLst>
                <a:path extrusionOk="0" h="9808" w="9808">
                  <a:moveTo>
                    <a:pt x="1" y="0"/>
                  </a:moveTo>
                  <a:lnTo>
                    <a:pt x="1" y="9807"/>
                  </a:lnTo>
                  <a:lnTo>
                    <a:pt x="9808" y="9807"/>
                  </a:lnTo>
                  <a:lnTo>
                    <a:pt x="98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37"/>
          <p:cNvSpPr txBox="1"/>
          <p:nvPr>
            <p:ph idx="1" type="subTitle"/>
          </p:nvPr>
        </p:nvSpPr>
        <p:spPr>
          <a:xfrm>
            <a:off x="776550" y="2950800"/>
            <a:ext cx="3993600" cy="1043400"/>
          </a:xfrm>
          <a:prstGeom prst="rect">
            <a:avLst/>
          </a:prstGeom>
        </p:spPr>
        <p:txBody>
          <a:bodyPr anchorCtr="0" anchor="t" bIns="91425" lIns="91425" spcFirstLastPara="1" rIns="91425" wrap="square" tIns="91425">
            <a:noAutofit/>
          </a:bodyPr>
          <a:lstStyle/>
          <a:p>
            <a:pPr indent="0" lvl="0" marL="0" rtl="0" algn="l">
              <a:lnSpc>
                <a:spcPct val="182608"/>
              </a:lnSpc>
              <a:spcBef>
                <a:spcPts val="1400"/>
              </a:spcBef>
              <a:spcAft>
                <a:spcPts val="0"/>
              </a:spcAft>
              <a:buClr>
                <a:schemeClr val="dk1"/>
              </a:buClr>
              <a:buSzPts val="1100"/>
              <a:buFont typeface="Arial"/>
              <a:buNone/>
            </a:pPr>
            <a:r>
              <a:rPr b="1" lang="en" sz="1650">
                <a:solidFill>
                  <a:srgbClr val="292929"/>
                </a:solidFill>
                <a:highlight>
                  <a:srgbClr val="FFFFFF"/>
                </a:highlight>
                <a:latin typeface="Arial"/>
                <a:ea typeface="Arial"/>
                <a:cs typeface="Arial"/>
                <a:sym typeface="Arial"/>
              </a:rPr>
              <a:t>You Won’t Believe What This ClickBait Classifier Does!</a:t>
            </a:r>
            <a:endParaRPr b="1" sz="165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grpSp>
        <p:nvGrpSpPr>
          <p:cNvPr id="679" name="Google Shape;679;p37"/>
          <p:cNvGrpSpPr/>
          <p:nvPr/>
        </p:nvGrpSpPr>
        <p:grpSpPr>
          <a:xfrm>
            <a:off x="4115650" y="2378850"/>
            <a:ext cx="1146675" cy="235200"/>
            <a:chOff x="3058200" y="666750"/>
            <a:chExt cx="1146675" cy="235200"/>
          </a:xfrm>
        </p:grpSpPr>
        <p:sp>
          <p:nvSpPr>
            <p:cNvPr id="680" name="Google Shape;680;p37"/>
            <p:cNvSpPr/>
            <p:nvPr/>
          </p:nvSpPr>
          <p:spPr>
            <a:xfrm>
              <a:off x="3058200" y="666750"/>
              <a:ext cx="1130825" cy="217750"/>
            </a:xfrm>
            <a:custGeom>
              <a:rect b="b" l="l" r="r" t="t"/>
              <a:pathLst>
                <a:path extrusionOk="0" h="8710" w="45233">
                  <a:moveTo>
                    <a:pt x="24079" y="1699"/>
                  </a:moveTo>
                  <a:cubicBezTo>
                    <a:pt x="24092" y="1701"/>
                    <a:pt x="24105" y="1702"/>
                    <a:pt x="24117" y="1702"/>
                  </a:cubicBezTo>
                  <a:cubicBezTo>
                    <a:pt x="24104" y="1701"/>
                    <a:pt x="24091" y="1700"/>
                    <a:pt x="24079" y="1699"/>
                  </a:cubicBezTo>
                  <a:close/>
                  <a:moveTo>
                    <a:pt x="14246" y="2850"/>
                  </a:moveTo>
                  <a:cubicBezTo>
                    <a:pt x="14221" y="2857"/>
                    <a:pt x="14198" y="2863"/>
                    <a:pt x="14177" y="2869"/>
                  </a:cubicBezTo>
                  <a:cubicBezTo>
                    <a:pt x="14210" y="2861"/>
                    <a:pt x="14232" y="2855"/>
                    <a:pt x="14246" y="2850"/>
                  </a:cubicBezTo>
                  <a:close/>
                  <a:moveTo>
                    <a:pt x="41430" y="4170"/>
                  </a:moveTo>
                  <a:lnTo>
                    <a:pt x="41430" y="4170"/>
                  </a:lnTo>
                  <a:cubicBezTo>
                    <a:pt x="41460" y="4191"/>
                    <a:pt x="41492" y="4211"/>
                    <a:pt x="41524" y="4230"/>
                  </a:cubicBezTo>
                  <a:lnTo>
                    <a:pt x="41524" y="4230"/>
                  </a:lnTo>
                  <a:cubicBezTo>
                    <a:pt x="41536" y="4221"/>
                    <a:pt x="41489" y="4190"/>
                    <a:pt x="41430" y="4170"/>
                  </a:cubicBezTo>
                  <a:close/>
                  <a:moveTo>
                    <a:pt x="38294" y="4671"/>
                  </a:moveTo>
                  <a:lnTo>
                    <a:pt x="38294" y="4671"/>
                  </a:lnTo>
                  <a:cubicBezTo>
                    <a:pt x="38310" y="4686"/>
                    <a:pt x="38340" y="4695"/>
                    <a:pt x="38361" y="4696"/>
                  </a:cubicBezTo>
                  <a:lnTo>
                    <a:pt x="38361" y="4696"/>
                  </a:lnTo>
                  <a:cubicBezTo>
                    <a:pt x="38338" y="4686"/>
                    <a:pt x="38315" y="4678"/>
                    <a:pt x="38294" y="4671"/>
                  </a:cubicBezTo>
                  <a:close/>
                  <a:moveTo>
                    <a:pt x="41229" y="5972"/>
                  </a:moveTo>
                  <a:cubicBezTo>
                    <a:pt x="41245" y="5978"/>
                    <a:pt x="41261" y="5984"/>
                    <a:pt x="41276" y="5989"/>
                  </a:cubicBezTo>
                  <a:lnTo>
                    <a:pt x="41276" y="5989"/>
                  </a:lnTo>
                  <a:cubicBezTo>
                    <a:pt x="41261" y="5983"/>
                    <a:pt x="41245" y="5977"/>
                    <a:pt x="41229" y="5972"/>
                  </a:cubicBezTo>
                  <a:close/>
                  <a:moveTo>
                    <a:pt x="41696" y="6172"/>
                  </a:moveTo>
                  <a:lnTo>
                    <a:pt x="41696" y="6172"/>
                  </a:lnTo>
                  <a:cubicBezTo>
                    <a:pt x="41714" y="6180"/>
                    <a:pt x="41722" y="6184"/>
                    <a:pt x="41722" y="6184"/>
                  </a:cubicBezTo>
                  <a:cubicBezTo>
                    <a:pt x="41723" y="6184"/>
                    <a:pt x="41716" y="6180"/>
                    <a:pt x="41705" y="6174"/>
                  </a:cubicBezTo>
                  <a:lnTo>
                    <a:pt x="41705" y="6174"/>
                  </a:lnTo>
                  <a:cubicBezTo>
                    <a:pt x="41702" y="6174"/>
                    <a:pt x="41699" y="6173"/>
                    <a:pt x="41696" y="6172"/>
                  </a:cubicBezTo>
                  <a:close/>
                  <a:moveTo>
                    <a:pt x="44405" y="5934"/>
                  </a:moveTo>
                  <a:cubicBezTo>
                    <a:pt x="44448" y="5934"/>
                    <a:pt x="44698" y="6074"/>
                    <a:pt x="44907" y="6221"/>
                  </a:cubicBezTo>
                  <a:lnTo>
                    <a:pt x="44907" y="6221"/>
                  </a:lnTo>
                  <a:cubicBezTo>
                    <a:pt x="44878" y="6202"/>
                    <a:pt x="44852" y="6185"/>
                    <a:pt x="44832" y="6172"/>
                  </a:cubicBezTo>
                  <a:lnTo>
                    <a:pt x="44765" y="6205"/>
                  </a:lnTo>
                  <a:cubicBezTo>
                    <a:pt x="44432" y="6038"/>
                    <a:pt x="44732" y="6105"/>
                    <a:pt x="44398" y="5938"/>
                  </a:cubicBezTo>
                  <a:cubicBezTo>
                    <a:pt x="44398" y="5935"/>
                    <a:pt x="44401" y="5934"/>
                    <a:pt x="44405" y="5934"/>
                  </a:cubicBezTo>
                  <a:close/>
                  <a:moveTo>
                    <a:pt x="45215" y="6425"/>
                  </a:moveTo>
                  <a:lnTo>
                    <a:pt x="45215" y="6425"/>
                  </a:lnTo>
                  <a:cubicBezTo>
                    <a:pt x="45223" y="6430"/>
                    <a:pt x="45229" y="6435"/>
                    <a:pt x="45232" y="6439"/>
                  </a:cubicBezTo>
                  <a:cubicBezTo>
                    <a:pt x="45228" y="6434"/>
                    <a:pt x="45222" y="6430"/>
                    <a:pt x="45215" y="6425"/>
                  </a:cubicBezTo>
                  <a:close/>
                  <a:moveTo>
                    <a:pt x="22316" y="1"/>
                  </a:moveTo>
                  <a:cubicBezTo>
                    <a:pt x="22516" y="1"/>
                    <a:pt x="22416" y="34"/>
                    <a:pt x="22249" y="34"/>
                  </a:cubicBezTo>
                  <a:cubicBezTo>
                    <a:pt x="21182" y="67"/>
                    <a:pt x="22183" y="67"/>
                    <a:pt x="21082" y="101"/>
                  </a:cubicBezTo>
                  <a:cubicBezTo>
                    <a:pt x="20481" y="167"/>
                    <a:pt x="18914" y="267"/>
                    <a:pt x="17412" y="501"/>
                  </a:cubicBezTo>
                  <a:cubicBezTo>
                    <a:pt x="15911" y="701"/>
                    <a:pt x="14410" y="1035"/>
                    <a:pt x="13877" y="1168"/>
                  </a:cubicBezTo>
                  <a:cubicBezTo>
                    <a:pt x="13310" y="1368"/>
                    <a:pt x="12542" y="1535"/>
                    <a:pt x="12009" y="1702"/>
                  </a:cubicBezTo>
                  <a:lnTo>
                    <a:pt x="12042" y="1668"/>
                  </a:lnTo>
                  <a:lnTo>
                    <a:pt x="12042" y="1668"/>
                  </a:lnTo>
                  <a:cubicBezTo>
                    <a:pt x="11875" y="1702"/>
                    <a:pt x="11542" y="1835"/>
                    <a:pt x="11141" y="1935"/>
                  </a:cubicBezTo>
                  <a:cubicBezTo>
                    <a:pt x="10908" y="2035"/>
                    <a:pt x="10674" y="2069"/>
                    <a:pt x="10407" y="2169"/>
                  </a:cubicBezTo>
                  <a:lnTo>
                    <a:pt x="9674" y="2402"/>
                  </a:lnTo>
                  <a:cubicBezTo>
                    <a:pt x="9173" y="2569"/>
                    <a:pt x="8673" y="2769"/>
                    <a:pt x="8206" y="2936"/>
                  </a:cubicBezTo>
                  <a:cubicBezTo>
                    <a:pt x="7806" y="3103"/>
                    <a:pt x="7472" y="3236"/>
                    <a:pt x="7305" y="3336"/>
                  </a:cubicBezTo>
                  <a:lnTo>
                    <a:pt x="7372" y="3270"/>
                  </a:lnTo>
                  <a:lnTo>
                    <a:pt x="7372" y="3270"/>
                  </a:lnTo>
                  <a:cubicBezTo>
                    <a:pt x="6805" y="3570"/>
                    <a:pt x="6838" y="3503"/>
                    <a:pt x="6371" y="3703"/>
                  </a:cubicBezTo>
                  <a:cubicBezTo>
                    <a:pt x="6471" y="3737"/>
                    <a:pt x="5971" y="4003"/>
                    <a:pt x="5804" y="4104"/>
                  </a:cubicBezTo>
                  <a:cubicBezTo>
                    <a:pt x="5504" y="4270"/>
                    <a:pt x="4870" y="4604"/>
                    <a:pt x="4403" y="4904"/>
                  </a:cubicBezTo>
                  <a:lnTo>
                    <a:pt x="4403" y="4871"/>
                  </a:lnTo>
                  <a:cubicBezTo>
                    <a:pt x="4036" y="5104"/>
                    <a:pt x="3336" y="5505"/>
                    <a:pt x="3036" y="5671"/>
                  </a:cubicBezTo>
                  <a:cubicBezTo>
                    <a:pt x="2402" y="6005"/>
                    <a:pt x="1401" y="6539"/>
                    <a:pt x="667" y="7172"/>
                  </a:cubicBezTo>
                  <a:lnTo>
                    <a:pt x="67" y="7439"/>
                  </a:lnTo>
                  <a:lnTo>
                    <a:pt x="0" y="7506"/>
                  </a:lnTo>
                  <a:cubicBezTo>
                    <a:pt x="0" y="7506"/>
                    <a:pt x="0" y="7906"/>
                    <a:pt x="133" y="8240"/>
                  </a:cubicBezTo>
                  <a:cubicBezTo>
                    <a:pt x="207" y="8484"/>
                    <a:pt x="386" y="8709"/>
                    <a:pt x="712" y="8709"/>
                  </a:cubicBezTo>
                  <a:cubicBezTo>
                    <a:pt x="832" y="8709"/>
                    <a:pt x="972" y="8679"/>
                    <a:pt x="1134" y="8607"/>
                  </a:cubicBezTo>
                  <a:lnTo>
                    <a:pt x="1134" y="8673"/>
                  </a:lnTo>
                  <a:lnTo>
                    <a:pt x="1334" y="8540"/>
                  </a:lnTo>
                  <a:cubicBezTo>
                    <a:pt x="1518" y="8409"/>
                    <a:pt x="1619" y="8319"/>
                    <a:pt x="1654" y="8319"/>
                  </a:cubicBezTo>
                  <a:cubicBezTo>
                    <a:pt x="1663" y="8319"/>
                    <a:pt x="1668" y="8326"/>
                    <a:pt x="1668" y="8340"/>
                  </a:cubicBezTo>
                  <a:lnTo>
                    <a:pt x="1438" y="8478"/>
                  </a:lnTo>
                  <a:lnTo>
                    <a:pt x="1438" y="8478"/>
                  </a:lnTo>
                  <a:cubicBezTo>
                    <a:pt x="1450" y="8467"/>
                    <a:pt x="1457" y="8460"/>
                    <a:pt x="1454" y="8460"/>
                  </a:cubicBezTo>
                  <a:lnTo>
                    <a:pt x="1454" y="8460"/>
                  </a:lnTo>
                  <a:cubicBezTo>
                    <a:pt x="1450" y="8460"/>
                    <a:pt x="1417" y="8481"/>
                    <a:pt x="1334" y="8540"/>
                  </a:cubicBezTo>
                  <a:lnTo>
                    <a:pt x="1438" y="8478"/>
                  </a:lnTo>
                  <a:lnTo>
                    <a:pt x="1438" y="8478"/>
                  </a:lnTo>
                  <a:cubicBezTo>
                    <a:pt x="1412" y="8502"/>
                    <a:pt x="1364" y="8544"/>
                    <a:pt x="1334" y="8573"/>
                  </a:cubicBezTo>
                  <a:cubicBezTo>
                    <a:pt x="1401" y="8507"/>
                    <a:pt x="1534" y="8440"/>
                    <a:pt x="1635" y="8407"/>
                  </a:cubicBezTo>
                  <a:cubicBezTo>
                    <a:pt x="1644" y="8397"/>
                    <a:pt x="1643" y="8393"/>
                    <a:pt x="1635" y="8393"/>
                  </a:cubicBezTo>
                  <a:cubicBezTo>
                    <a:pt x="1627" y="8393"/>
                    <a:pt x="1614" y="8396"/>
                    <a:pt x="1599" y="8402"/>
                  </a:cubicBezTo>
                  <a:lnTo>
                    <a:pt x="1599" y="8402"/>
                  </a:lnTo>
                  <a:cubicBezTo>
                    <a:pt x="1720" y="8323"/>
                    <a:pt x="1861" y="8191"/>
                    <a:pt x="2001" y="8106"/>
                  </a:cubicBezTo>
                  <a:cubicBezTo>
                    <a:pt x="2071" y="8067"/>
                    <a:pt x="2102" y="8057"/>
                    <a:pt x="2119" y="8057"/>
                  </a:cubicBezTo>
                  <a:cubicBezTo>
                    <a:pt x="2138" y="8057"/>
                    <a:pt x="2140" y="8068"/>
                    <a:pt x="2157" y="8068"/>
                  </a:cubicBezTo>
                  <a:cubicBezTo>
                    <a:pt x="2177" y="8068"/>
                    <a:pt x="2219" y="8051"/>
                    <a:pt x="2335" y="7973"/>
                  </a:cubicBezTo>
                  <a:cubicBezTo>
                    <a:pt x="3869" y="6972"/>
                    <a:pt x="5471" y="6138"/>
                    <a:pt x="7172" y="5338"/>
                  </a:cubicBezTo>
                  <a:cubicBezTo>
                    <a:pt x="7205" y="5338"/>
                    <a:pt x="7172" y="5338"/>
                    <a:pt x="7138" y="5371"/>
                  </a:cubicBezTo>
                  <a:cubicBezTo>
                    <a:pt x="7639" y="5138"/>
                    <a:pt x="8072" y="4904"/>
                    <a:pt x="8539" y="4704"/>
                  </a:cubicBezTo>
                  <a:cubicBezTo>
                    <a:pt x="8673" y="4671"/>
                    <a:pt x="8706" y="4671"/>
                    <a:pt x="8740" y="4671"/>
                  </a:cubicBezTo>
                  <a:cubicBezTo>
                    <a:pt x="8706" y="4671"/>
                    <a:pt x="9340" y="4370"/>
                    <a:pt x="10041" y="4137"/>
                  </a:cubicBezTo>
                  <a:cubicBezTo>
                    <a:pt x="10374" y="4003"/>
                    <a:pt x="10708" y="3870"/>
                    <a:pt x="11008" y="3803"/>
                  </a:cubicBezTo>
                  <a:lnTo>
                    <a:pt x="11642" y="3670"/>
                  </a:lnTo>
                  <a:lnTo>
                    <a:pt x="11642" y="3570"/>
                  </a:lnTo>
                  <a:cubicBezTo>
                    <a:pt x="11811" y="3517"/>
                    <a:pt x="11890" y="3504"/>
                    <a:pt x="11934" y="3504"/>
                  </a:cubicBezTo>
                  <a:cubicBezTo>
                    <a:pt x="11975" y="3504"/>
                    <a:pt x="11987" y="3515"/>
                    <a:pt x="12013" y="3515"/>
                  </a:cubicBezTo>
                  <a:cubicBezTo>
                    <a:pt x="12049" y="3515"/>
                    <a:pt x="12111" y="3495"/>
                    <a:pt x="12309" y="3403"/>
                  </a:cubicBezTo>
                  <a:cubicBezTo>
                    <a:pt x="12476" y="3236"/>
                    <a:pt x="13143" y="3203"/>
                    <a:pt x="13276" y="3069"/>
                  </a:cubicBezTo>
                  <a:lnTo>
                    <a:pt x="13510" y="3036"/>
                  </a:lnTo>
                  <a:cubicBezTo>
                    <a:pt x="13543" y="2969"/>
                    <a:pt x="13777" y="2969"/>
                    <a:pt x="13877" y="2903"/>
                  </a:cubicBezTo>
                  <a:cubicBezTo>
                    <a:pt x="13899" y="2892"/>
                    <a:pt x="13903" y="2888"/>
                    <a:pt x="13896" y="2888"/>
                  </a:cubicBezTo>
                  <a:cubicBezTo>
                    <a:pt x="13884" y="2888"/>
                    <a:pt x="13832" y="2903"/>
                    <a:pt x="13810" y="2903"/>
                  </a:cubicBezTo>
                  <a:lnTo>
                    <a:pt x="14143" y="2836"/>
                  </a:lnTo>
                  <a:cubicBezTo>
                    <a:pt x="14244" y="2836"/>
                    <a:pt x="14288" y="2836"/>
                    <a:pt x="14246" y="2850"/>
                  </a:cubicBezTo>
                  <a:lnTo>
                    <a:pt x="14246" y="2850"/>
                  </a:lnTo>
                  <a:cubicBezTo>
                    <a:pt x="14766" y="2712"/>
                    <a:pt x="16040" y="2458"/>
                    <a:pt x="17346" y="2236"/>
                  </a:cubicBezTo>
                  <a:cubicBezTo>
                    <a:pt x="18713" y="2035"/>
                    <a:pt x="20114" y="1902"/>
                    <a:pt x="20615" y="1869"/>
                  </a:cubicBezTo>
                  <a:cubicBezTo>
                    <a:pt x="20585" y="1861"/>
                    <a:pt x="20544" y="1859"/>
                    <a:pt x="20498" y="1859"/>
                  </a:cubicBezTo>
                  <a:cubicBezTo>
                    <a:pt x="20416" y="1859"/>
                    <a:pt x="20316" y="1866"/>
                    <a:pt x="20224" y="1866"/>
                  </a:cubicBezTo>
                  <a:cubicBezTo>
                    <a:pt x="20140" y="1866"/>
                    <a:pt x="20064" y="1860"/>
                    <a:pt x="20014" y="1835"/>
                  </a:cubicBezTo>
                  <a:cubicBezTo>
                    <a:pt x="20281" y="1802"/>
                    <a:pt x="20381" y="1802"/>
                    <a:pt x="20515" y="1735"/>
                  </a:cubicBezTo>
                  <a:cubicBezTo>
                    <a:pt x="20556" y="1766"/>
                    <a:pt x="20630" y="1775"/>
                    <a:pt x="20718" y="1775"/>
                  </a:cubicBezTo>
                  <a:cubicBezTo>
                    <a:pt x="20825" y="1775"/>
                    <a:pt x="20953" y="1762"/>
                    <a:pt x="21069" y="1762"/>
                  </a:cubicBezTo>
                  <a:cubicBezTo>
                    <a:pt x="21165" y="1762"/>
                    <a:pt x="21253" y="1771"/>
                    <a:pt x="21315" y="1802"/>
                  </a:cubicBezTo>
                  <a:lnTo>
                    <a:pt x="21382" y="1735"/>
                  </a:lnTo>
                  <a:lnTo>
                    <a:pt x="21515" y="1802"/>
                  </a:lnTo>
                  <a:cubicBezTo>
                    <a:pt x="22216" y="1742"/>
                    <a:pt x="22172" y="1730"/>
                    <a:pt x="22255" y="1730"/>
                  </a:cubicBezTo>
                  <a:cubicBezTo>
                    <a:pt x="22311" y="1730"/>
                    <a:pt x="22423" y="1735"/>
                    <a:pt x="22850" y="1735"/>
                  </a:cubicBezTo>
                  <a:cubicBezTo>
                    <a:pt x="23357" y="1735"/>
                    <a:pt x="23608" y="1692"/>
                    <a:pt x="23893" y="1692"/>
                  </a:cubicBezTo>
                  <a:cubicBezTo>
                    <a:pt x="23952" y="1692"/>
                    <a:pt x="24013" y="1694"/>
                    <a:pt x="24079" y="1699"/>
                  </a:cubicBezTo>
                  <a:lnTo>
                    <a:pt x="24079" y="1699"/>
                  </a:lnTo>
                  <a:cubicBezTo>
                    <a:pt x="24021" y="1691"/>
                    <a:pt x="23969" y="1668"/>
                    <a:pt x="24051" y="1668"/>
                  </a:cubicBezTo>
                  <a:cubicBezTo>
                    <a:pt x="24084" y="1685"/>
                    <a:pt x="24192" y="1685"/>
                    <a:pt x="24301" y="1685"/>
                  </a:cubicBezTo>
                  <a:cubicBezTo>
                    <a:pt x="24409" y="1685"/>
                    <a:pt x="24518" y="1685"/>
                    <a:pt x="24551" y="1702"/>
                  </a:cubicBezTo>
                  <a:cubicBezTo>
                    <a:pt x="24704" y="1702"/>
                    <a:pt x="25140" y="1702"/>
                    <a:pt x="25079" y="1676"/>
                  </a:cubicBezTo>
                  <a:lnTo>
                    <a:pt x="25079" y="1676"/>
                  </a:lnTo>
                  <a:cubicBezTo>
                    <a:pt x="25216" y="1707"/>
                    <a:pt x="25596" y="1735"/>
                    <a:pt x="25318" y="1735"/>
                  </a:cubicBezTo>
                  <a:cubicBezTo>
                    <a:pt x="25485" y="1735"/>
                    <a:pt x="25585" y="1802"/>
                    <a:pt x="25718" y="1802"/>
                  </a:cubicBezTo>
                  <a:lnTo>
                    <a:pt x="25518" y="1735"/>
                  </a:lnTo>
                  <a:lnTo>
                    <a:pt x="25518" y="1735"/>
                  </a:lnTo>
                  <a:cubicBezTo>
                    <a:pt x="25885" y="1784"/>
                    <a:pt x="26144" y="1815"/>
                    <a:pt x="26387" y="1815"/>
                  </a:cubicBezTo>
                  <a:cubicBezTo>
                    <a:pt x="26476" y="1815"/>
                    <a:pt x="26563" y="1811"/>
                    <a:pt x="26652" y="1802"/>
                  </a:cubicBezTo>
                  <a:lnTo>
                    <a:pt x="26486" y="1735"/>
                  </a:lnTo>
                  <a:cubicBezTo>
                    <a:pt x="26752" y="1735"/>
                    <a:pt x="27019" y="1802"/>
                    <a:pt x="27153" y="1869"/>
                  </a:cubicBezTo>
                  <a:lnTo>
                    <a:pt x="26853" y="1869"/>
                  </a:lnTo>
                  <a:cubicBezTo>
                    <a:pt x="27353" y="1902"/>
                    <a:pt x="27653" y="1969"/>
                    <a:pt x="28053" y="1969"/>
                  </a:cubicBezTo>
                  <a:lnTo>
                    <a:pt x="27887" y="1969"/>
                  </a:lnTo>
                  <a:cubicBezTo>
                    <a:pt x="28153" y="1969"/>
                    <a:pt x="28987" y="2035"/>
                    <a:pt x="29821" y="2169"/>
                  </a:cubicBezTo>
                  <a:cubicBezTo>
                    <a:pt x="30222" y="2202"/>
                    <a:pt x="30655" y="2269"/>
                    <a:pt x="30989" y="2336"/>
                  </a:cubicBezTo>
                  <a:cubicBezTo>
                    <a:pt x="31322" y="2369"/>
                    <a:pt x="31556" y="2402"/>
                    <a:pt x="31689" y="2436"/>
                  </a:cubicBezTo>
                  <a:lnTo>
                    <a:pt x="31489" y="2369"/>
                  </a:lnTo>
                  <a:lnTo>
                    <a:pt x="31489" y="2369"/>
                  </a:lnTo>
                  <a:lnTo>
                    <a:pt x="31889" y="2402"/>
                  </a:lnTo>
                  <a:cubicBezTo>
                    <a:pt x="31861" y="2402"/>
                    <a:pt x="31708" y="2502"/>
                    <a:pt x="31624" y="2507"/>
                  </a:cubicBezTo>
                  <a:lnTo>
                    <a:pt x="31624" y="2507"/>
                  </a:lnTo>
                  <a:cubicBezTo>
                    <a:pt x="31612" y="2506"/>
                    <a:pt x="31600" y="2504"/>
                    <a:pt x="31589" y="2502"/>
                  </a:cubicBezTo>
                  <a:lnTo>
                    <a:pt x="31589" y="2502"/>
                  </a:lnTo>
                  <a:cubicBezTo>
                    <a:pt x="31597" y="2506"/>
                    <a:pt x="31606" y="2508"/>
                    <a:pt x="31616" y="2508"/>
                  </a:cubicBezTo>
                  <a:cubicBezTo>
                    <a:pt x="31618" y="2508"/>
                    <a:pt x="31621" y="2508"/>
                    <a:pt x="31624" y="2507"/>
                  </a:cubicBezTo>
                  <a:lnTo>
                    <a:pt x="31624" y="2507"/>
                  </a:lnTo>
                  <a:cubicBezTo>
                    <a:pt x="32120" y="2583"/>
                    <a:pt x="33455" y="2880"/>
                    <a:pt x="34758" y="3336"/>
                  </a:cubicBezTo>
                  <a:cubicBezTo>
                    <a:pt x="35459" y="3536"/>
                    <a:pt x="36092" y="3803"/>
                    <a:pt x="36660" y="3937"/>
                  </a:cubicBezTo>
                  <a:cubicBezTo>
                    <a:pt x="37193" y="4170"/>
                    <a:pt x="37594" y="4337"/>
                    <a:pt x="37827" y="4404"/>
                  </a:cubicBezTo>
                  <a:cubicBezTo>
                    <a:pt x="37975" y="4496"/>
                    <a:pt x="37969" y="4517"/>
                    <a:pt x="37934" y="4517"/>
                  </a:cubicBezTo>
                  <a:cubicBezTo>
                    <a:pt x="37907" y="4517"/>
                    <a:pt x="37860" y="4504"/>
                    <a:pt x="37860" y="4504"/>
                  </a:cubicBezTo>
                  <a:lnTo>
                    <a:pt x="37860" y="4504"/>
                  </a:lnTo>
                  <a:cubicBezTo>
                    <a:pt x="38227" y="4637"/>
                    <a:pt x="38027" y="4537"/>
                    <a:pt x="38361" y="4671"/>
                  </a:cubicBezTo>
                  <a:cubicBezTo>
                    <a:pt x="38394" y="4687"/>
                    <a:pt x="38386" y="4696"/>
                    <a:pt x="38365" y="4696"/>
                  </a:cubicBezTo>
                  <a:cubicBezTo>
                    <a:pt x="38364" y="4696"/>
                    <a:pt x="38363" y="4696"/>
                    <a:pt x="38361" y="4696"/>
                  </a:cubicBezTo>
                  <a:lnTo>
                    <a:pt x="38361" y="4696"/>
                  </a:lnTo>
                  <a:cubicBezTo>
                    <a:pt x="38447" y="4729"/>
                    <a:pt x="38535" y="4771"/>
                    <a:pt x="38561" y="4771"/>
                  </a:cubicBezTo>
                  <a:cubicBezTo>
                    <a:pt x="38394" y="4704"/>
                    <a:pt x="38494" y="4671"/>
                    <a:pt x="38427" y="4637"/>
                  </a:cubicBezTo>
                  <a:lnTo>
                    <a:pt x="38427" y="4637"/>
                  </a:lnTo>
                  <a:lnTo>
                    <a:pt x="38861" y="4771"/>
                  </a:lnTo>
                  <a:lnTo>
                    <a:pt x="38828" y="4837"/>
                  </a:lnTo>
                  <a:cubicBezTo>
                    <a:pt x="38894" y="4871"/>
                    <a:pt x="39095" y="4837"/>
                    <a:pt x="39495" y="5038"/>
                  </a:cubicBezTo>
                  <a:cubicBezTo>
                    <a:pt x="39828" y="5204"/>
                    <a:pt x="40195" y="5371"/>
                    <a:pt x="40529" y="5538"/>
                  </a:cubicBezTo>
                  <a:cubicBezTo>
                    <a:pt x="40863" y="5705"/>
                    <a:pt x="41229" y="5905"/>
                    <a:pt x="41563" y="6072"/>
                  </a:cubicBezTo>
                  <a:cubicBezTo>
                    <a:pt x="41563" y="6072"/>
                    <a:pt x="41426" y="6044"/>
                    <a:pt x="41276" y="5989"/>
                  </a:cubicBezTo>
                  <a:lnTo>
                    <a:pt x="41276" y="5989"/>
                  </a:lnTo>
                  <a:cubicBezTo>
                    <a:pt x="41361" y="6026"/>
                    <a:pt x="41445" y="6082"/>
                    <a:pt x="41530" y="6138"/>
                  </a:cubicBezTo>
                  <a:cubicBezTo>
                    <a:pt x="41499" y="6108"/>
                    <a:pt x="41498" y="6096"/>
                    <a:pt x="41514" y="6096"/>
                  </a:cubicBezTo>
                  <a:cubicBezTo>
                    <a:pt x="41548" y="6096"/>
                    <a:pt x="41662" y="6152"/>
                    <a:pt x="41705" y="6174"/>
                  </a:cubicBezTo>
                  <a:lnTo>
                    <a:pt x="41705" y="6174"/>
                  </a:lnTo>
                  <a:cubicBezTo>
                    <a:pt x="42237" y="6344"/>
                    <a:pt x="42833" y="6806"/>
                    <a:pt x="43231" y="6972"/>
                  </a:cubicBezTo>
                  <a:cubicBezTo>
                    <a:pt x="43331" y="6906"/>
                    <a:pt x="44865" y="6338"/>
                    <a:pt x="44932" y="6238"/>
                  </a:cubicBezTo>
                  <a:cubicBezTo>
                    <a:pt x="45049" y="6326"/>
                    <a:pt x="45166" y="6388"/>
                    <a:pt x="45215" y="6425"/>
                  </a:cubicBezTo>
                  <a:lnTo>
                    <a:pt x="45215" y="6425"/>
                  </a:lnTo>
                  <a:cubicBezTo>
                    <a:pt x="45164" y="6386"/>
                    <a:pt x="45028" y="6298"/>
                    <a:pt x="44924" y="6231"/>
                  </a:cubicBezTo>
                  <a:lnTo>
                    <a:pt x="44924" y="6231"/>
                  </a:lnTo>
                  <a:cubicBezTo>
                    <a:pt x="44725" y="6067"/>
                    <a:pt x="44497" y="5905"/>
                    <a:pt x="44398" y="5905"/>
                  </a:cubicBezTo>
                  <a:cubicBezTo>
                    <a:pt x="44198" y="5738"/>
                    <a:pt x="44432" y="5871"/>
                    <a:pt x="44198" y="5705"/>
                  </a:cubicBezTo>
                  <a:cubicBezTo>
                    <a:pt x="43998" y="5571"/>
                    <a:pt x="43731" y="5505"/>
                    <a:pt x="43531" y="5338"/>
                  </a:cubicBezTo>
                  <a:cubicBezTo>
                    <a:pt x="43031" y="5004"/>
                    <a:pt x="42697" y="4904"/>
                    <a:pt x="42230" y="4637"/>
                  </a:cubicBezTo>
                  <a:lnTo>
                    <a:pt x="42264" y="4637"/>
                  </a:lnTo>
                  <a:cubicBezTo>
                    <a:pt x="42114" y="4518"/>
                    <a:pt x="41803" y="4398"/>
                    <a:pt x="41524" y="4230"/>
                  </a:cubicBezTo>
                  <a:lnTo>
                    <a:pt x="41524" y="4230"/>
                  </a:lnTo>
                  <a:cubicBezTo>
                    <a:pt x="41522" y="4231"/>
                    <a:pt x="41518" y="4232"/>
                    <a:pt x="41512" y="4232"/>
                  </a:cubicBezTo>
                  <a:cubicBezTo>
                    <a:pt x="41495" y="4232"/>
                    <a:pt x="41458" y="4224"/>
                    <a:pt x="41396" y="4204"/>
                  </a:cubicBezTo>
                  <a:cubicBezTo>
                    <a:pt x="41063" y="4003"/>
                    <a:pt x="40762" y="3903"/>
                    <a:pt x="40529" y="3737"/>
                  </a:cubicBezTo>
                  <a:lnTo>
                    <a:pt x="40229" y="3670"/>
                  </a:lnTo>
                  <a:cubicBezTo>
                    <a:pt x="39895" y="3503"/>
                    <a:pt x="39361" y="3270"/>
                    <a:pt x="38661" y="3003"/>
                  </a:cubicBezTo>
                  <a:cubicBezTo>
                    <a:pt x="37927" y="2736"/>
                    <a:pt x="37160" y="2402"/>
                    <a:pt x="36326" y="2102"/>
                  </a:cubicBezTo>
                  <a:cubicBezTo>
                    <a:pt x="34658" y="1568"/>
                    <a:pt x="32924" y="1101"/>
                    <a:pt x="32223" y="1001"/>
                  </a:cubicBezTo>
                  <a:lnTo>
                    <a:pt x="32256" y="1001"/>
                  </a:lnTo>
                  <a:cubicBezTo>
                    <a:pt x="31222" y="734"/>
                    <a:pt x="29588" y="434"/>
                    <a:pt x="27920" y="234"/>
                  </a:cubicBezTo>
                  <a:cubicBezTo>
                    <a:pt x="26611" y="77"/>
                    <a:pt x="25302" y="23"/>
                    <a:pt x="24267" y="23"/>
                  </a:cubicBezTo>
                  <a:cubicBezTo>
                    <a:pt x="23984" y="23"/>
                    <a:pt x="23720" y="27"/>
                    <a:pt x="23483" y="34"/>
                  </a:cubicBezTo>
                  <a:cubicBezTo>
                    <a:pt x="23150" y="1"/>
                    <a:pt x="22650" y="1"/>
                    <a:pt x="22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4113100" y="681775"/>
              <a:ext cx="82600" cy="177650"/>
            </a:xfrm>
            <a:custGeom>
              <a:rect b="b" l="l" r="r" t="t"/>
              <a:pathLst>
                <a:path extrusionOk="0" h="7106" w="3304">
                  <a:moveTo>
                    <a:pt x="1703" y="257"/>
                  </a:moveTo>
                  <a:cubicBezTo>
                    <a:pt x="1702" y="257"/>
                    <a:pt x="1702" y="260"/>
                    <a:pt x="1702" y="267"/>
                  </a:cubicBezTo>
                  <a:cubicBezTo>
                    <a:pt x="1705" y="267"/>
                    <a:pt x="1708" y="267"/>
                    <a:pt x="1710" y="267"/>
                  </a:cubicBezTo>
                  <a:lnTo>
                    <a:pt x="1710" y="267"/>
                  </a:lnTo>
                  <a:cubicBezTo>
                    <a:pt x="1706" y="262"/>
                    <a:pt x="1704" y="257"/>
                    <a:pt x="1703" y="257"/>
                  </a:cubicBezTo>
                  <a:close/>
                  <a:moveTo>
                    <a:pt x="1769" y="267"/>
                  </a:moveTo>
                  <a:cubicBezTo>
                    <a:pt x="1766" y="268"/>
                    <a:pt x="1763" y="270"/>
                    <a:pt x="1760" y="271"/>
                  </a:cubicBezTo>
                  <a:lnTo>
                    <a:pt x="1760" y="271"/>
                  </a:lnTo>
                  <a:cubicBezTo>
                    <a:pt x="1752" y="267"/>
                    <a:pt x="1738" y="267"/>
                    <a:pt x="1710" y="267"/>
                  </a:cubicBezTo>
                  <a:lnTo>
                    <a:pt x="1710" y="267"/>
                  </a:lnTo>
                  <a:cubicBezTo>
                    <a:pt x="1715" y="272"/>
                    <a:pt x="1723" y="277"/>
                    <a:pt x="1735" y="277"/>
                  </a:cubicBezTo>
                  <a:cubicBezTo>
                    <a:pt x="1742" y="277"/>
                    <a:pt x="1750" y="275"/>
                    <a:pt x="1760" y="271"/>
                  </a:cubicBezTo>
                  <a:lnTo>
                    <a:pt x="1760" y="271"/>
                  </a:lnTo>
                  <a:cubicBezTo>
                    <a:pt x="1769" y="275"/>
                    <a:pt x="1769" y="283"/>
                    <a:pt x="1769" y="300"/>
                  </a:cubicBezTo>
                  <a:lnTo>
                    <a:pt x="1769" y="267"/>
                  </a:lnTo>
                  <a:close/>
                  <a:moveTo>
                    <a:pt x="1602" y="0"/>
                  </a:moveTo>
                  <a:cubicBezTo>
                    <a:pt x="1502" y="0"/>
                    <a:pt x="168" y="100"/>
                    <a:pt x="68" y="100"/>
                  </a:cubicBezTo>
                  <a:lnTo>
                    <a:pt x="68" y="67"/>
                  </a:lnTo>
                  <a:cubicBezTo>
                    <a:pt x="34" y="67"/>
                    <a:pt x="34" y="100"/>
                    <a:pt x="68" y="133"/>
                  </a:cubicBezTo>
                  <a:lnTo>
                    <a:pt x="134" y="133"/>
                  </a:lnTo>
                  <a:cubicBezTo>
                    <a:pt x="168" y="200"/>
                    <a:pt x="68" y="133"/>
                    <a:pt x="134" y="234"/>
                  </a:cubicBezTo>
                  <a:cubicBezTo>
                    <a:pt x="68" y="234"/>
                    <a:pt x="68" y="200"/>
                    <a:pt x="34" y="133"/>
                  </a:cubicBezTo>
                  <a:lnTo>
                    <a:pt x="34" y="133"/>
                  </a:lnTo>
                  <a:cubicBezTo>
                    <a:pt x="34" y="200"/>
                    <a:pt x="1" y="234"/>
                    <a:pt x="101" y="234"/>
                  </a:cubicBezTo>
                  <a:cubicBezTo>
                    <a:pt x="101" y="250"/>
                    <a:pt x="84" y="250"/>
                    <a:pt x="68" y="250"/>
                  </a:cubicBezTo>
                  <a:cubicBezTo>
                    <a:pt x="51" y="250"/>
                    <a:pt x="34" y="250"/>
                    <a:pt x="34" y="267"/>
                  </a:cubicBezTo>
                  <a:cubicBezTo>
                    <a:pt x="34" y="300"/>
                    <a:pt x="134" y="367"/>
                    <a:pt x="101" y="400"/>
                  </a:cubicBezTo>
                  <a:cubicBezTo>
                    <a:pt x="34" y="467"/>
                    <a:pt x="168" y="534"/>
                    <a:pt x="134" y="600"/>
                  </a:cubicBezTo>
                  <a:cubicBezTo>
                    <a:pt x="134" y="634"/>
                    <a:pt x="168" y="701"/>
                    <a:pt x="134" y="734"/>
                  </a:cubicBezTo>
                  <a:cubicBezTo>
                    <a:pt x="134" y="734"/>
                    <a:pt x="149" y="719"/>
                    <a:pt x="159" y="719"/>
                  </a:cubicBezTo>
                  <a:cubicBezTo>
                    <a:pt x="164" y="719"/>
                    <a:pt x="168" y="723"/>
                    <a:pt x="168" y="734"/>
                  </a:cubicBezTo>
                  <a:lnTo>
                    <a:pt x="168" y="901"/>
                  </a:lnTo>
                  <a:lnTo>
                    <a:pt x="201" y="934"/>
                  </a:lnTo>
                  <a:cubicBezTo>
                    <a:pt x="268" y="1134"/>
                    <a:pt x="468" y="1968"/>
                    <a:pt x="501" y="2135"/>
                  </a:cubicBezTo>
                  <a:cubicBezTo>
                    <a:pt x="601" y="2468"/>
                    <a:pt x="701" y="3102"/>
                    <a:pt x="835" y="3436"/>
                  </a:cubicBezTo>
                  <a:cubicBezTo>
                    <a:pt x="801" y="3469"/>
                    <a:pt x="835" y="3569"/>
                    <a:pt x="835" y="3603"/>
                  </a:cubicBezTo>
                  <a:cubicBezTo>
                    <a:pt x="835" y="3586"/>
                    <a:pt x="843" y="3578"/>
                    <a:pt x="851" y="3578"/>
                  </a:cubicBezTo>
                  <a:cubicBezTo>
                    <a:pt x="860" y="3578"/>
                    <a:pt x="868" y="3586"/>
                    <a:pt x="868" y="3603"/>
                  </a:cubicBezTo>
                  <a:cubicBezTo>
                    <a:pt x="901" y="3686"/>
                    <a:pt x="918" y="3686"/>
                    <a:pt x="931" y="3686"/>
                  </a:cubicBezTo>
                  <a:cubicBezTo>
                    <a:pt x="943" y="3686"/>
                    <a:pt x="952" y="3686"/>
                    <a:pt x="968" y="3769"/>
                  </a:cubicBezTo>
                  <a:cubicBezTo>
                    <a:pt x="1035" y="3936"/>
                    <a:pt x="1168" y="4703"/>
                    <a:pt x="1168" y="4870"/>
                  </a:cubicBezTo>
                  <a:cubicBezTo>
                    <a:pt x="1268" y="4937"/>
                    <a:pt x="1268" y="5070"/>
                    <a:pt x="1302" y="5137"/>
                  </a:cubicBezTo>
                  <a:cubicBezTo>
                    <a:pt x="1335" y="5237"/>
                    <a:pt x="1435" y="5771"/>
                    <a:pt x="1469" y="5904"/>
                  </a:cubicBezTo>
                  <a:cubicBezTo>
                    <a:pt x="1502" y="5971"/>
                    <a:pt x="1469" y="5971"/>
                    <a:pt x="1469" y="6071"/>
                  </a:cubicBezTo>
                  <a:cubicBezTo>
                    <a:pt x="1485" y="6055"/>
                    <a:pt x="1501" y="6049"/>
                    <a:pt x="1516" y="6049"/>
                  </a:cubicBezTo>
                  <a:cubicBezTo>
                    <a:pt x="1563" y="6049"/>
                    <a:pt x="1602" y="6112"/>
                    <a:pt x="1602" y="6138"/>
                  </a:cubicBezTo>
                  <a:cubicBezTo>
                    <a:pt x="1635" y="6204"/>
                    <a:pt x="1702" y="6271"/>
                    <a:pt x="1702" y="6371"/>
                  </a:cubicBezTo>
                  <a:lnTo>
                    <a:pt x="1669" y="6371"/>
                  </a:lnTo>
                  <a:cubicBezTo>
                    <a:pt x="1702" y="6405"/>
                    <a:pt x="1769" y="6538"/>
                    <a:pt x="1769" y="6571"/>
                  </a:cubicBezTo>
                  <a:cubicBezTo>
                    <a:pt x="1769" y="6671"/>
                    <a:pt x="1769" y="6872"/>
                    <a:pt x="1835" y="6972"/>
                  </a:cubicBezTo>
                  <a:lnTo>
                    <a:pt x="1769" y="7105"/>
                  </a:lnTo>
                  <a:cubicBezTo>
                    <a:pt x="1769" y="7105"/>
                    <a:pt x="3003" y="6905"/>
                    <a:pt x="3203" y="6638"/>
                  </a:cubicBezTo>
                  <a:lnTo>
                    <a:pt x="3270" y="6638"/>
                  </a:lnTo>
                  <a:lnTo>
                    <a:pt x="3270" y="6605"/>
                  </a:lnTo>
                  <a:cubicBezTo>
                    <a:pt x="3270" y="6571"/>
                    <a:pt x="3203" y="6571"/>
                    <a:pt x="3270" y="6505"/>
                  </a:cubicBezTo>
                  <a:lnTo>
                    <a:pt x="3270" y="6571"/>
                  </a:lnTo>
                  <a:cubicBezTo>
                    <a:pt x="3270" y="6538"/>
                    <a:pt x="3278" y="6521"/>
                    <a:pt x="3287" y="6521"/>
                  </a:cubicBezTo>
                  <a:cubicBezTo>
                    <a:pt x="3295" y="6521"/>
                    <a:pt x="3303" y="6538"/>
                    <a:pt x="3303" y="6571"/>
                  </a:cubicBezTo>
                  <a:lnTo>
                    <a:pt x="3303" y="6505"/>
                  </a:lnTo>
                  <a:cubicBezTo>
                    <a:pt x="3303" y="6505"/>
                    <a:pt x="3270" y="6471"/>
                    <a:pt x="3270" y="6438"/>
                  </a:cubicBezTo>
                  <a:cubicBezTo>
                    <a:pt x="3270" y="6405"/>
                    <a:pt x="3303" y="6438"/>
                    <a:pt x="3303" y="6338"/>
                  </a:cubicBezTo>
                  <a:cubicBezTo>
                    <a:pt x="3270" y="6071"/>
                    <a:pt x="3203" y="5804"/>
                    <a:pt x="3136" y="5504"/>
                  </a:cubicBezTo>
                  <a:lnTo>
                    <a:pt x="3170" y="5504"/>
                  </a:lnTo>
                  <a:cubicBezTo>
                    <a:pt x="3136" y="5437"/>
                    <a:pt x="3136" y="5337"/>
                    <a:pt x="3103" y="5304"/>
                  </a:cubicBezTo>
                  <a:cubicBezTo>
                    <a:pt x="3103" y="5270"/>
                    <a:pt x="3136" y="5270"/>
                    <a:pt x="3136" y="5270"/>
                  </a:cubicBezTo>
                  <a:cubicBezTo>
                    <a:pt x="3103" y="5237"/>
                    <a:pt x="2970" y="4803"/>
                    <a:pt x="3003" y="4803"/>
                  </a:cubicBezTo>
                  <a:lnTo>
                    <a:pt x="2936" y="4803"/>
                  </a:lnTo>
                  <a:cubicBezTo>
                    <a:pt x="2870" y="4737"/>
                    <a:pt x="3003" y="4770"/>
                    <a:pt x="2970" y="4703"/>
                  </a:cubicBezTo>
                  <a:cubicBezTo>
                    <a:pt x="2870" y="4703"/>
                    <a:pt x="2936" y="4570"/>
                    <a:pt x="2870" y="4570"/>
                  </a:cubicBezTo>
                  <a:cubicBezTo>
                    <a:pt x="2870" y="4570"/>
                    <a:pt x="2870" y="4537"/>
                    <a:pt x="2936" y="4537"/>
                  </a:cubicBezTo>
                  <a:cubicBezTo>
                    <a:pt x="2870" y="4537"/>
                    <a:pt x="2870" y="4470"/>
                    <a:pt x="2870" y="4470"/>
                  </a:cubicBezTo>
                  <a:lnTo>
                    <a:pt x="2836" y="4470"/>
                  </a:lnTo>
                  <a:lnTo>
                    <a:pt x="2803" y="4437"/>
                  </a:lnTo>
                  <a:cubicBezTo>
                    <a:pt x="2803" y="4420"/>
                    <a:pt x="2811" y="4412"/>
                    <a:pt x="2820" y="4412"/>
                  </a:cubicBezTo>
                  <a:cubicBezTo>
                    <a:pt x="2828" y="4412"/>
                    <a:pt x="2836" y="4420"/>
                    <a:pt x="2836" y="4437"/>
                  </a:cubicBezTo>
                  <a:cubicBezTo>
                    <a:pt x="2836" y="4303"/>
                    <a:pt x="2703" y="3603"/>
                    <a:pt x="2669" y="3469"/>
                  </a:cubicBezTo>
                  <a:cubicBezTo>
                    <a:pt x="2636" y="3536"/>
                    <a:pt x="2669" y="3569"/>
                    <a:pt x="2636" y="3569"/>
                  </a:cubicBezTo>
                  <a:cubicBezTo>
                    <a:pt x="2603" y="3536"/>
                    <a:pt x="2636" y="3536"/>
                    <a:pt x="2603" y="3469"/>
                  </a:cubicBezTo>
                  <a:cubicBezTo>
                    <a:pt x="2669" y="3436"/>
                    <a:pt x="2603" y="3402"/>
                    <a:pt x="2669" y="3369"/>
                  </a:cubicBezTo>
                  <a:lnTo>
                    <a:pt x="2636" y="3369"/>
                  </a:lnTo>
                  <a:lnTo>
                    <a:pt x="2669" y="3302"/>
                  </a:lnTo>
                  <a:cubicBezTo>
                    <a:pt x="2603" y="3136"/>
                    <a:pt x="2636" y="3269"/>
                    <a:pt x="2636" y="3102"/>
                  </a:cubicBezTo>
                  <a:cubicBezTo>
                    <a:pt x="2569" y="3036"/>
                    <a:pt x="2503" y="2969"/>
                    <a:pt x="2536" y="2935"/>
                  </a:cubicBezTo>
                  <a:lnTo>
                    <a:pt x="2536" y="2935"/>
                  </a:lnTo>
                  <a:cubicBezTo>
                    <a:pt x="2536" y="2936"/>
                    <a:pt x="2521" y="2950"/>
                    <a:pt x="2511" y="2950"/>
                  </a:cubicBezTo>
                  <a:cubicBezTo>
                    <a:pt x="2506" y="2950"/>
                    <a:pt x="2503" y="2947"/>
                    <a:pt x="2503" y="2935"/>
                  </a:cubicBezTo>
                  <a:cubicBezTo>
                    <a:pt x="2536" y="2935"/>
                    <a:pt x="2469" y="2902"/>
                    <a:pt x="2503" y="2869"/>
                  </a:cubicBezTo>
                  <a:cubicBezTo>
                    <a:pt x="2503" y="2820"/>
                    <a:pt x="2485" y="2789"/>
                    <a:pt x="2462" y="2789"/>
                  </a:cubicBezTo>
                  <a:cubicBezTo>
                    <a:pt x="2460" y="2789"/>
                    <a:pt x="2459" y="2789"/>
                    <a:pt x="2457" y="2789"/>
                  </a:cubicBezTo>
                  <a:lnTo>
                    <a:pt x="2457" y="2789"/>
                  </a:lnTo>
                  <a:cubicBezTo>
                    <a:pt x="2463" y="2781"/>
                    <a:pt x="2466" y="2771"/>
                    <a:pt x="2467" y="2765"/>
                  </a:cubicBezTo>
                  <a:lnTo>
                    <a:pt x="2467" y="2765"/>
                  </a:lnTo>
                  <a:cubicBezTo>
                    <a:pt x="2468" y="2766"/>
                    <a:pt x="2469" y="2767"/>
                    <a:pt x="2469" y="2769"/>
                  </a:cubicBezTo>
                  <a:cubicBezTo>
                    <a:pt x="2469" y="2762"/>
                    <a:pt x="2469" y="2759"/>
                    <a:pt x="2469" y="2759"/>
                  </a:cubicBezTo>
                  <a:cubicBezTo>
                    <a:pt x="2469" y="2759"/>
                    <a:pt x="2468" y="2762"/>
                    <a:pt x="2467" y="2765"/>
                  </a:cubicBezTo>
                  <a:lnTo>
                    <a:pt x="2467" y="2765"/>
                  </a:lnTo>
                  <a:cubicBezTo>
                    <a:pt x="2437" y="2699"/>
                    <a:pt x="2469" y="2635"/>
                    <a:pt x="2436" y="2602"/>
                  </a:cubicBezTo>
                  <a:lnTo>
                    <a:pt x="2436" y="2635"/>
                  </a:lnTo>
                  <a:cubicBezTo>
                    <a:pt x="2436" y="2602"/>
                    <a:pt x="2369" y="2569"/>
                    <a:pt x="2469" y="2535"/>
                  </a:cubicBezTo>
                  <a:lnTo>
                    <a:pt x="2503" y="2569"/>
                  </a:lnTo>
                  <a:cubicBezTo>
                    <a:pt x="2503" y="2468"/>
                    <a:pt x="2469" y="2435"/>
                    <a:pt x="2436" y="2402"/>
                  </a:cubicBezTo>
                  <a:lnTo>
                    <a:pt x="2436" y="2435"/>
                  </a:lnTo>
                  <a:cubicBezTo>
                    <a:pt x="2336" y="2368"/>
                    <a:pt x="2202" y="1968"/>
                    <a:pt x="2136" y="1901"/>
                  </a:cubicBezTo>
                  <a:lnTo>
                    <a:pt x="2102" y="1935"/>
                  </a:lnTo>
                  <a:lnTo>
                    <a:pt x="1936" y="1868"/>
                  </a:lnTo>
                  <a:lnTo>
                    <a:pt x="2036" y="1868"/>
                  </a:lnTo>
                  <a:cubicBezTo>
                    <a:pt x="2002" y="1735"/>
                    <a:pt x="1835" y="1034"/>
                    <a:pt x="1835" y="901"/>
                  </a:cubicBezTo>
                  <a:cubicBezTo>
                    <a:pt x="1835" y="867"/>
                    <a:pt x="1936" y="867"/>
                    <a:pt x="1936" y="867"/>
                  </a:cubicBezTo>
                  <a:cubicBezTo>
                    <a:pt x="1869" y="801"/>
                    <a:pt x="1869" y="867"/>
                    <a:pt x="1869" y="767"/>
                  </a:cubicBezTo>
                  <a:lnTo>
                    <a:pt x="1936" y="767"/>
                  </a:lnTo>
                  <a:lnTo>
                    <a:pt x="1936" y="734"/>
                  </a:lnTo>
                  <a:cubicBezTo>
                    <a:pt x="1936" y="767"/>
                    <a:pt x="1835" y="767"/>
                    <a:pt x="1802" y="767"/>
                  </a:cubicBezTo>
                  <a:lnTo>
                    <a:pt x="1802" y="701"/>
                  </a:lnTo>
                  <a:lnTo>
                    <a:pt x="1835" y="701"/>
                  </a:lnTo>
                  <a:cubicBezTo>
                    <a:pt x="1835" y="701"/>
                    <a:pt x="1702" y="701"/>
                    <a:pt x="1769" y="600"/>
                  </a:cubicBezTo>
                  <a:cubicBezTo>
                    <a:pt x="1769" y="467"/>
                    <a:pt x="1702" y="334"/>
                    <a:pt x="1702" y="267"/>
                  </a:cubicBezTo>
                  <a:cubicBezTo>
                    <a:pt x="1635" y="167"/>
                    <a:pt x="1669" y="67"/>
                    <a:pt x="1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4015550" y="813525"/>
              <a:ext cx="189325" cy="88425"/>
            </a:xfrm>
            <a:custGeom>
              <a:rect b="b" l="l" r="r" t="t"/>
              <a:pathLst>
                <a:path extrusionOk="0" h="3537" w="7573">
                  <a:moveTo>
                    <a:pt x="234" y="1835"/>
                  </a:moveTo>
                  <a:cubicBezTo>
                    <a:pt x="235" y="1837"/>
                    <a:pt x="236" y="1838"/>
                    <a:pt x="238" y="1839"/>
                  </a:cubicBezTo>
                  <a:lnTo>
                    <a:pt x="238" y="1839"/>
                  </a:lnTo>
                  <a:cubicBezTo>
                    <a:pt x="242" y="1835"/>
                    <a:pt x="250" y="1835"/>
                    <a:pt x="267" y="1835"/>
                  </a:cubicBezTo>
                  <a:close/>
                  <a:moveTo>
                    <a:pt x="238" y="1839"/>
                  </a:moveTo>
                  <a:lnTo>
                    <a:pt x="238" y="1839"/>
                  </a:lnTo>
                  <a:cubicBezTo>
                    <a:pt x="234" y="1843"/>
                    <a:pt x="234" y="1851"/>
                    <a:pt x="234" y="1864"/>
                  </a:cubicBezTo>
                  <a:lnTo>
                    <a:pt x="234" y="1864"/>
                  </a:lnTo>
                  <a:cubicBezTo>
                    <a:pt x="241" y="1861"/>
                    <a:pt x="249" y="1853"/>
                    <a:pt x="238" y="1839"/>
                  </a:cubicBezTo>
                  <a:close/>
                  <a:moveTo>
                    <a:pt x="234" y="1864"/>
                  </a:moveTo>
                  <a:lnTo>
                    <a:pt x="234" y="1864"/>
                  </a:lnTo>
                  <a:cubicBezTo>
                    <a:pt x="225" y="1868"/>
                    <a:pt x="217" y="1868"/>
                    <a:pt x="234" y="1868"/>
                  </a:cubicBezTo>
                  <a:cubicBezTo>
                    <a:pt x="234" y="1867"/>
                    <a:pt x="234" y="1866"/>
                    <a:pt x="234" y="1864"/>
                  </a:cubicBezTo>
                  <a:close/>
                  <a:moveTo>
                    <a:pt x="6905" y="0"/>
                  </a:moveTo>
                  <a:cubicBezTo>
                    <a:pt x="6605" y="34"/>
                    <a:pt x="6338" y="101"/>
                    <a:pt x="6004" y="167"/>
                  </a:cubicBezTo>
                  <a:lnTo>
                    <a:pt x="6004" y="134"/>
                  </a:lnTo>
                  <a:cubicBezTo>
                    <a:pt x="5904" y="167"/>
                    <a:pt x="5838" y="167"/>
                    <a:pt x="5737" y="201"/>
                  </a:cubicBezTo>
                  <a:cubicBezTo>
                    <a:pt x="5704" y="201"/>
                    <a:pt x="5704" y="167"/>
                    <a:pt x="5704" y="167"/>
                  </a:cubicBezTo>
                  <a:cubicBezTo>
                    <a:pt x="5571" y="334"/>
                    <a:pt x="5104" y="434"/>
                    <a:pt x="5104" y="434"/>
                  </a:cubicBezTo>
                  <a:lnTo>
                    <a:pt x="5104" y="501"/>
                  </a:lnTo>
                  <a:cubicBezTo>
                    <a:pt x="5094" y="506"/>
                    <a:pt x="5086" y="508"/>
                    <a:pt x="5080" y="508"/>
                  </a:cubicBezTo>
                  <a:cubicBezTo>
                    <a:pt x="5051" y="508"/>
                    <a:pt x="5057" y="461"/>
                    <a:pt x="5027" y="461"/>
                  </a:cubicBezTo>
                  <a:cubicBezTo>
                    <a:pt x="5021" y="461"/>
                    <a:pt x="5013" y="463"/>
                    <a:pt x="5004" y="467"/>
                  </a:cubicBezTo>
                  <a:cubicBezTo>
                    <a:pt x="5004" y="534"/>
                    <a:pt x="4870" y="501"/>
                    <a:pt x="4837" y="534"/>
                  </a:cubicBezTo>
                  <a:cubicBezTo>
                    <a:pt x="4837" y="534"/>
                    <a:pt x="4770" y="534"/>
                    <a:pt x="4770" y="501"/>
                  </a:cubicBezTo>
                  <a:cubicBezTo>
                    <a:pt x="4770" y="534"/>
                    <a:pt x="4737" y="534"/>
                    <a:pt x="4737" y="534"/>
                  </a:cubicBezTo>
                  <a:lnTo>
                    <a:pt x="4770" y="601"/>
                  </a:lnTo>
                  <a:lnTo>
                    <a:pt x="4737" y="634"/>
                  </a:lnTo>
                  <a:cubicBezTo>
                    <a:pt x="4703" y="634"/>
                    <a:pt x="4703" y="601"/>
                    <a:pt x="4737" y="601"/>
                  </a:cubicBezTo>
                  <a:cubicBezTo>
                    <a:pt x="4570" y="601"/>
                    <a:pt x="3836" y="768"/>
                    <a:pt x="3703" y="801"/>
                  </a:cubicBezTo>
                  <a:cubicBezTo>
                    <a:pt x="3719" y="818"/>
                    <a:pt x="3736" y="818"/>
                    <a:pt x="3757" y="818"/>
                  </a:cubicBezTo>
                  <a:cubicBezTo>
                    <a:pt x="3778" y="818"/>
                    <a:pt x="3803" y="818"/>
                    <a:pt x="3836" y="834"/>
                  </a:cubicBezTo>
                  <a:cubicBezTo>
                    <a:pt x="3803" y="851"/>
                    <a:pt x="3778" y="851"/>
                    <a:pt x="3761" y="851"/>
                  </a:cubicBezTo>
                  <a:cubicBezTo>
                    <a:pt x="3744" y="851"/>
                    <a:pt x="3736" y="851"/>
                    <a:pt x="3736" y="868"/>
                  </a:cubicBezTo>
                  <a:cubicBezTo>
                    <a:pt x="3719" y="834"/>
                    <a:pt x="3703" y="834"/>
                    <a:pt x="3678" y="834"/>
                  </a:cubicBezTo>
                  <a:cubicBezTo>
                    <a:pt x="3653" y="834"/>
                    <a:pt x="3619" y="834"/>
                    <a:pt x="3569" y="801"/>
                  </a:cubicBezTo>
                  <a:lnTo>
                    <a:pt x="3569" y="834"/>
                  </a:lnTo>
                  <a:lnTo>
                    <a:pt x="3536" y="801"/>
                  </a:lnTo>
                  <a:cubicBezTo>
                    <a:pt x="3369" y="868"/>
                    <a:pt x="3469" y="834"/>
                    <a:pt x="3336" y="868"/>
                  </a:cubicBezTo>
                  <a:cubicBezTo>
                    <a:pt x="3254" y="922"/>
                    <a:pt x="3217" y="977"/>
                    <a:pt x="3188" y="977"/>
                  </a:cubicBezTo>
                  <a:cubicBezTo>
                    <a:pt x="3181" y="977"/>
                    <a:pt x="3175" y="974"/>
                    <a:pt x="3169" y="968"/>
                  </a:cubicBezTo>
                  <a:lnTo>
                    <a:pt x="3169" y="968"/>
                  </a:lnTo>
                  <a:cubicBezTo>
                    <a:pt x="3169" y="968"/>
                    <a:pt x="3202" y="1001"/>
                    <a:pt x="3169" y="1001"/>
                  </a:cubicBezTo>
                  <a:cubicBezTo>
                    <a:pt x="3169" y="994"/>
                    <a:pt x="3166" y="992"/>
                    <a:pt x="3161" y="992"/>
                  </a:cubicBezTo>
                  <a:cubicBezTo>
                    <a:pt x="3147" y="992"/>
                    <a:pt x="3118" y="1011"/>
                    <a:pt x="3094" y="1011"/>
                  </a:cubicBezTo>
                  <a:cubicBezTo>
                    <a:pt x="3084" y="1011"/>
                    <a:pt x="3076" y="1008"/>
                    <a:pt x="3069" y="1001"/>
                  </a:cubicBezTo>
                  <a:cubicBezTo>
                    <a:pt x="3036" y="1001"/>
                    <a:pt x="2935" y="1035"/>
                    <a:pt x="3002" y="1101"/>
                  </a:cubicBezTo>
                  <a:cubicBezTo>
                    <a:pt x="2935" y="1035"/>
                    <a:pt x="2902" y="1035"/>
                    <a:pt x="2935" y="1035"/>
                  </a:cubicBezTo>
                  <a:lnTo>
                    <a:pt x="2902" y="1035"/>
                  </a:lnTo>
                  <a:cubicBezTo>
                    <a:pt x="2869" y="1068"/>
                    <a:pt x="2835" y="1068"/>
                    <a:pt x="2806" y="1068"/>
                  </a:cubicBezTo>
                  <a:cubicBezTo>
                    <a:pt x="2777" y="1068"/>
                    <a:pt x="2752" y="1068"/>
                    <a:pt x="2735" y="1101"/>
                  </a:cubicBezTo>
                  <a:lnTo>
                    <a:pt x="2769" y="1101"/>
                  </a:lnTo>
                  <a:cubicBezTo>
                    <a:pt x="2755" y="1101"/>
                    <a:pt x="2742" y="1107"/>
                    <a:pt x="2729" y="1107"/>
                  </a:cubicBezTo>
                  <a:cubicBezTo>
                    <a:pt x="2709" y="1107"/>
                    <a:pt x="2689" y="1095"/>
                    <a:pt x="2669" y="1035"/>
                  </a:cubicBezTo>
                  <a:lnTo>
                    <a:pt x="2702" y="1001"/>
                  </a:lnTo>
                  <a:lnTo>
                    <a:pt x="2702" y="1001"/>
                  </a:lnTo>
                  <a:cubicBezTo>
                    <a:pt x="2602" y="1035"/>
                    <a:pt x="2569" y="1035"/>
                    <a:pt x="2502" y="1101"/>
                  </a:cubicBezTo>
                  <a:lnTo>
                    <a:pt x="2535" y="1101"/>
                  </a:lnTo>
                  <a:cubicBezTo>
                    <a:pt x="2435" y="1168"/>
                    <a:pt x="2035" y="1335"/>
                    <a:pt x="1935" y="1435"/>
                  </a:cubicBezTo>
                  <a:lnTo>
                    <a:pt x="2001" y="1468"/>
                  </a:lnTo>
                  <a:lnTo>
                    <a:pt x="1935" y="1502"/>
                  </a:lnTo>
                  <a:lnTo>
                    <a:pt x="1935" y="1368"/>
                  </a:lnTo>
                  <a:cubicBezTo>
                    <a:pt x="1835" y="1435"/>
                    <a:pt x="1034" y="1635"/>
                    <a:pt x="901" y="1635"/>
                  </a:cubicBezTo>
                  <a:cubicBezTo>
                    <a:pt x="867" y="1635"/>
                    <a:pt x="867" y="1535"/>
                    <a:pt x="867" y="1535"/>
                  </a:cubicBezTo>
                  <a:cubicBezTo>
                    <a:pt x="834" y="1602"/>
                    <a:pt x="867" y="1602"/>
                    <a:pt x="767" y="1635"/>
                  </a:cubicBezTo>
                  <a:lnTo>
                    <a:pt x="767" y="1602"/>
                  </a:lnTo>
                  <a:cubicBezTo>
                    <a:pt x="734" y="1602"/>
                    <a:pt x="734" y="1602"/>
                    <a:pt x="734" y="1635"/>
                  </a:cubicBezTo>
                  <a:cubicBezTo>
                    <a:pt x="767" y="1635"/>
                    <a:pt x="767" y="1702"/>
                    <a:pt x="767" y="1702"/>
                  </a:cubicBezTo>
                  <a:lnTo>
                    <a:pt x="701" y="1702"/>
                  </a:lnTo>
                  <a:lnTo>
                    <a:pt x="701" y="1668"/>
                  </a:lnTo>
                  <a:cubicBezTo>
                    <a:pt x="701" y="1668"/>
                    <a:pt x="701" y="1802"/>
                    <a:pt x="600" y="1802"/>
                  </a:cubicBezTo>
                  <a:cubicBezTo>
                    <a:pt x="500" y="1802"/>
                    <a:pt x="367" y="1835"/>
                    <a:pt x="234" y="1868"/>
                  </a:cubicBezTo>
                  <a:cubicBezTo>
                    <a:pt x="167" y="2002"/>
                    <a:pt x="33" y="1935"/>
                    <a:pt x="0" y="2002"/>
                  </a:cubicBezTo>
                  <a:cubicBezTo>
                    <a:pt x="0" y="2102"/>
                    <a:pt x="167" y="3436"/>
                    <a:pt x="200" y="3503"/>
                  </a:cubicBezTo>
                  <a:lnTo>
                    <a:pt x="234" y="3503"/>
                  </a:lnTo>
                  <a:lnTo>
                    <a:pt x="234" y="3470"/>
                  </a:lnTo>
                  <a:cubicBezTo>
                    <a:pt x="241" y="3463"/>
                    <a:pt x="246" y="3460"/>
                    <a:pt x="251" y="3460"/>
                  </a:cubicBezTo>
                  <a:cubicBezTo>
                    <a:pt x="265" y="3460"/>
                    <a:pt x="274" y="3479"/>
                    <a:pt x="299" y="3479"/>
                  </a:cubicBezTo>
                  <a:cubicBezTo>
                    <a:pt x="308" y="3479"/>
                    <a:pt x="320" y="3477"/>
                    <a:pt x="334" y="3470"/>
                  </a:cubicBezTo>
                  <a:lnTo>
                    <a:pt x="334" y="3470"/>
                  </a:lnTo>
                  <a:cubicBezTo>
                    <a:pt x="334" y="3503"/>
                    <a:pt x="267" y="3503"/>
                    <a:pt x="234" y="3536"/>
                  </a:cubicBezTo>
                  <a:cubicBezTo>
                    <a:pt x="267" y="3536"/>
                    <a:pt x="334" y="3536"/>
                    <a:pt x="334" y="3503"/>
                  </a:cubicBezTo>
                  <a:cubicBezTo>
                    <a:pt x="367" y="3503"/>
                    <a:pt x="334" y="3536"/>
                    <a:pt x="367" y="3536"/>
                  </a:cubicBezTo>
                  <a:cubicBezTo>
                    <a:pt x="394" y="3536"/>
                    <a:pt x="420" y="3494"/>
                    <a:pt x="464" y="3494"/>
                  </a:cubicBezTo>
                  <a:cubicBezTo>
                    <a:pt x="475" y="3494"/>
                    <a:pt x="487" y="3496"/>
                    <a:pt x="500" y="3503"/>
                  </a:cubicBezTo>
                  <a:cubicBezTo>
                    <a:pt x="567" y="3503"/>
                    <a:pt x="600" y="3436"/>
                    <a:pt x="701" y="3436"/>
                  </a:cubicBezTo>
                  <a:cubicBezTo>
                    <a:pt x="723" y="3436"/>
                    <a:pt x="745" y="3407"/>
                    <a:pt x="787" y="3407"/>
                  </a:cubicBezTo>
                  <a:cubicBezTo>
                    <a:pt x="808" y="3407"/>
                    <a:pt x="834" y="3414"/>
                    <a:pt x="867" y="3436"/>
                  </a:cubicBezTo>
                  <a:cubicBezTo>
                    <a:pt x="867" y="3436"/>
                    <a:pt x="834" y="3370"/>
                    <a:pt x="867" y="3370"/>
                  </a:cubicBezTo>
                  <a:cubicBezTo>
                    <a:pt x="912" y="3370"/>
                    <a:pt x="956" y="3355"/>
                    <a:pt x="991" y="3355"/>
                  </a:cubicBezTo>
                  <a:cubicBezTo>
                    <a:pt x="1008" y="3355"/>
                    <a:pt x="1023" y="3358"/>
                    <a:pt x="1034" y="3370"/>
                  </a:cubicBezTo>
                  <a:lnTo>
                    <a:pt x="1067" y="3336"/>
                  </a:lnTo>
                  <a:cubicBezTo>
                    <a:pt x="1268" y="3303"/>
                    <a:pt x="2168" y="3003"/>
                    <a:pt x="2368" y="2969"/>
                  </a:cubicBezTo>
                  <a:cubicBezTo>
                    <a:pt x="2702" y="2869"/>
                    <a:pt x="3369" y="2702"/>
                    <a:pt x="3703" y="2536"/>
                  </a:cubicBezTo>
                  <a:cubicBezTo>
                    <a:pt x="3725" y="2558"/>
                    <a:pt x="3747" y="2565"/>
                    <a:pt x="3769" y="2565"/>
                  </a:cubicBezTo>
                  <a:cubicBezTo>
                    <a:pt x="3814" y="2565"/>
                    <a:pt x="3858" y="2536"/>
                    <a:pt x="3903" y="2536"/>
                  </a:cubicBezTo>
                  <a:cubicBezTo>
                    <a:pt x="3869" y="2536"/>
                    <a:pt x="3869" y="2502"/>
                    <a:pt x="3903" y="2502"/>
                  </a:cubicBezTo>
                  <a:cubicBezTo>
                    <a:pt x="4070" y="2469"/>
                    <a:pt x="3903" y="2469"/>
                    <a:pt x="4070" y="2436"/>
                  </a:cubicBezTo>
                  <a:cubicBezTo>
                    <a:pt x="4270" y="2335"/>
                    <a:pt x="5037" y="2169"/>
                    <a:pt x="5204" y="2169"/>
                  </a:cubicBezTo>
                  <a:cubicBezTo>
                    <a:pt x="5270" y="2102"/>
                    <a:pt x="5404" y="2102"/>
                    <a:pt x="5504" y="2035"/>
                  </a:cubicBezTo>
                  <a:cubicBezTo>
                    <a:pt x="5571" y="2002"/>
                    <a:pt x="6171" y="1935"/>
                    <a:pt x="6271" y="1868"/>
                  </a:cubicBezTo>
                  <a:cubicBezTo>
                    <a:pt x="6305" y="1857"/>
                    <a:pt x="6327" y="1854"/>
                    <a:pt x="6344" y="1854"/>
                  </a:cubicBezTo>
                  <a:cubicBezTo>
                    <a:pt x="6379" y="1854"/>
                    <a:pt x="6394" y="1868"/>
                    <a:pt x="6438" y="1868"/>
                  </a:cubicBezTo>
                  <a:cubicBezTo>
                    <a:pt x="6405" y="1802"/>
                    <a:pt x="6505" y="1768"/>
                    <a:pt x="6538" y="1768"/>
                  </a:cubicBezTo>
                  <a:cubicBezTo>
                    <a:pt x="6571" y="1702"/>
                    <a:pt x="6671" y="1635"/>
                    <a:pt x="6738" y="1635"/>
                  </a:cubicBezTo>
                  <a:lnTo>
                    <a:pt x="6738" y="1668"/>
                  </a:lnTo>
                  <a:cubicBezTo>
                    <a:pt x="6772" y="1635"/>
                    <a:pt x="6938" y="1602"/>
                    <a:pt x="7005" y="1602"/>
                  </a:cubicBezTo>
                  <a:cubicBezTo>
                    <a:pt x="7105" y="1602"/>
                    <a:pt x="7272" y="1602"/>
                    <a:pt x="7439" y="1502"/>
                  </a:cubicBezTo>
                  <a:lnTo>
                    <a:pt x="7572" y="1602"/>
                  </a:lnTo>
                  <a:cubicBezTo>
                    <a:pt x="7572" y="1602"/>
                    <a:pt x="7405" y="301"/>
                    <a:pt x="7172" y="101"/>
                  </a:cubicBezTo>
                  <a:lnTo>
                    <a:pt x="7172" y="34"/>
                  </a:lnTo>
                  <a:lnTo>
                    <a:pt x="7105" y="34"/>
                  </a:lnTo>
                  <a:cubicBezTo>
                    <a:pt x="7083" y="34"/>
                    <a:pt x="7061" y="63"/>
                    <a:pt x="7048" y="63"/>
                  </a:cubicBezTo>
                  <a:cubicBezTo>
                    <a:pt x="7042" y="63"/>
                    <a:pt x="7038" y="56"/>
                    <a:pt x="7038" y="34"/>
                  </a:cubicBezTo>
                  <a:lnTo>
                    <a:pt x="7105" y="34"/>
                  </a:lnTo>
                  <a:cubicBezTo>
                    <a:pt x="7072" y="34"/>
                    <a:pt x="7072" y="0"/>
                    <a:pt x="7105" y="0"/>
                  </a:cubicBezTo>
                  <a:lnTo>
                    <a:pt x="7072" y="0"/>
                  </a:lnTo>
                  <a:cubicBezTo>
                    <a:pt x="7038" y="0"/>
                    <a:pt x="7038" y="34"/>
                    <a:pt x="7005" y="34"/>
                  </a:cubicBezTo>
                  <a:cubicBezTo>
                    <a:pt x="6938" y="34"/>
                    <a:pt x="7005"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3" name="Google Shape;683;p37"/>
          <p:cNvPicPr preferRelativeResize="0"/>
          <p:nvPr/>
        </p:nvPicPr>
        <p:blipFill>
          <a:blip r:embed="rId3">
            <a:alphaModFix/>
          </a:blip>
          <a:stretch>
            <a:fillRect/>
          </a:stretch>
        </p:blipFill>
        <p:spPr>
          <a:xfrm>
            <a:off x="5362325" y="1668175"/>
            <a:ext cx="2993851" cy="22217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46"/>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96" name="Google Shape;896;p46"/>
          <p:cNvSpPr txBox="1"/>
          <p:nvPr>
            <p:ph idx="1" type="subTitle"/>
          </p:nvPr>
        </p:nvSpPr>
        <p:spPr>
          <a:xfrm flipH="1">
            <a:off x="512750" y="577650"/>
            <a:ext cx="42351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We analyze word frequencies to find a pattern within clickbait and non-clickbait headlines and this is visualized using WordClouds. We can see a clear contrast in the type of words between the two categories. Clickbait headlines WordCloud have numbers and vague wordings such as ‘actually’, ‘like’, ‘heres’, ‘need’ and ‘best’.</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97" name="Google Shape;897;p46"/>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898" name="Google Shape;898;p46"/>
          <p:cNvPicPr preferRelativeResize="0"/>
          <p:nvPr/>
        </p:nvPicPr>
        <p:blipFill>
          <a:blip r:embed="rId3">
            <a:alphaModFix/>
          </a:blip>
          <a:stretch>
            <a:fillRect/>
          </a:stretch>
        </p:blipFill>
        <p:spPr>
          <a:xfrm>
            <a:off x="4900250" y="1620325"/>
            <a:ext cx="3938424" cy="2009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47"/>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04" name="Google Shape;904;p47"/>
          <p:cNvSpPr txBox="1"/>
          <p:nvPr>
            <p:ph idx="1" type="subTitle"/>
          </p:nvPr>
        </p:nvSpPr>
        <p:spPr>
          <a:xfrm flipH="1">
            <a:off x="512750" y="577650"/>
            <a:ext cx="4235100" cy="34581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Non-clickbait headlines WordCloud have words that are news and facts related such as ‘president’, ‘election’, ‘coronavirus’ and ‘australian’. These tend to be less catchy words.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905" name="Google Shape;905;p47"/>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906" name="Google Shape;906;p47"/>
          <p:cNvPicPr preferRelativeResize="0"/>
          <p:nvPr/>
        </p:nvPicPr>
        <p:blipFill rotWithShape="1">
          <a:blip r:embed="rId3">
            <a:alphaModFix/>
          </a:blip>
          <a:srcRect b="0" l="169" r="179" t="0"/>
          <a:stretch/>
        </p:blipFill>
        <p:spPr>
          <a:xfrm>
            <a:off x="4900250" y="1620325"/>
            <a:ext cx="3938424" cy="2009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48"/>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12" name="Google Shape;912;p48"/>
          <p:cNvSpPr txBox="1"/>
          <p:nvPr>
            <p:ph idx="1" type="subTitle"/>
          </p:nvPr>
        </p:nvSpPr>
        <p:spPr>
          <a:xfrm flipH="1">
            <a:off x="652150" y="791325"/>
            <a:ext cx="7490400" cy="8388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700"/>
              </a:spcBef>
              <a:spcAft>
                <a:spcPts val="0"/>
              </a:spcAft>
              <a:buNone/>
            </a:pPr>
            <a:r>
              <a:rPr lang="en" sz="1600">
                <a:solidFill>
                  <a:srgbClr val="292929"/>
                </a:solidFill>
              </a:rPr>
              <a:t>We then analyze the word count feature and find that the clickbait headlines tend to be lengthier than non-clickbait news.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913" name="Google Shape;913;p48"/>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Exploratory Data analysis</a:t>
            </a:r>
            <a:endParaRPr sz="2100"/>
          </a:p>
        </p:txBody>
      </p:sp>
      <p:pic>
        <p:nvPicPr>
          <p:cNvPr id="914" name="Google Shape;914;p48"/>
          <p:cNvPicPr preferRelativeResize="0"/>
          <p:nvPr/>
        </p:nvPicPr>
        <p:blipFill>
          <a:blip r:embed="rId3">
            <a:alphaModFix/>
          </a:blip>
          <a:stretch>
            <a:fillRect/>
          </a:stretch>
        </p:blipFill>
        <p:spPr>
          <a:xfrm>
            <a:off x="1827925" y="1595075"/>
            <a:ext cx="4934927" cy="3387750"/>
          </a:xfrm>
          <a:prstGeom prst="rect">
            <a:avLst/>
          </a:prstGeom>
          <a:noFill/>
          <a:ln>
            <a:noFill/>
          </a:ln>
        </p:spPr>
      </p:pic>
      <p:sp>
        <p:nvSpPr>
          <p:cNvPr id="915" name="Google Shape;915;p48"/>
          <p:cNvSpPr/>
          <p:nvPr/>
        </p:nvSpPr>
        <p:spPr>
          <a:xfrm>
            <a:off x="7003075" y="1962450"/>
            <a:ext cx="2140800" cy="31809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419400" y="316525"/>
            <a:ext cx="989100" cy="5301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356100" y="878350"/>
            <a:ext cx="561900" cy="411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49"/>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23" name="Google Shape;923;p49"/>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WORD FREQUENCY</a:t>
            </a:r>
            <a:endParaRPr sz="2100"/>
          </a:p>
        </p:txBody>
      </p:sp>
      <p:sp>
        <p:nvSpPr>
          <p:cNvPr id="924" name="Google Shape;924;p49"/>
          <p:cNvSpPr/>
          <p:nvPr/>
        </p:nvSpPr>
        <p:spPr>
          <a:xfrm>
            <a:off x="387750" y="213650"/>
            <a:ext cx="1274100" cy="1305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9"/>
          <p:cNvSpPr/>
          <p:nvPr/>
        </p:nvSpPr>
        <p:spPr>
          <a:xfrm>
            <a:off x="7050550" y="2302700"/>
            <a:ext cx="2093400" cy="28407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1954525" y="2587575"/>
            <a:ext cx="3363000" cy="9972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7" name="Google Shape;927;p49"/>
          <p:cNvPicPr preferRelativeResize="0"/>
          <p:nvPr/>
        </p:nvPicPr>
        <p:blipFill>
          <a:blip r:embed="rId3">
            <a:alphaModFix/>
          </a:blip>
          <a:stretch>
            <a:fillRect/>
          </a:stretch>
        </p:blipFill>
        <p:spPr>
          <a:xfrm>
            <a:off x="65400" y="1031350"/>
            <a:ext cx="4506601" cy="3442060"/>
          </a:xfrm>
          <a:prstGeom prst="rect">
            <a:avLst/>
          </a:prstGeom>
          <a:noFill/>
          <a:ln>
            <a:noFill/>
          </a:ln>
        </p:spPr>
      </p:pic>
      <p:pic>
        <p:nvPicPr>
          <p:cNvPr id="928" name="Google Shape;928;p49"/>
          <p:cNvPicPr preferRelativeResize="0"/>
          <p:nvPr/>
        </p:nvPicPr>
        <p:blipFill>
          <a:blip r:embed="rId4">
            <a:alphaModFix/>
          </a:blip>
          <a:stretch>
            <a:fillRect/>
          </a:stretch>
        </p:blipFill>
        <p:spPr>
          <a:xfrm>
            <a:off x="4613756" y="1031350"/>
            <a:ext cx="4466894" cy="3442050"/>
          </a:xfrm>
          <a:prstGeom prst="rect">
            <a:avLst/>
          </a:prstGeom>
          <a:noFill/>
          <a:ln>
            <a:noFill/>
          </a:ln>
        </p:spPr>
      </p:pic>
      <p:sp>
        <p:nvSpPr>
          <p:cNvPr id="929" name="Google Shape;929;p49"/>
          <p:cNvSpPr/>
          <p:nvPr/>
        </p:nvSpPr>
        <p:spPr>
          <a:xfrm>
            <a:off x="403575" y="4494625"/>
            <a:ext cx="1503600" cy="6489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50"/>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35" name="Google Shape;935;p50"/>
          <p:cNvSpPr txBox="1"/>
          <p:nvPr>
            <p:ph idx="1" type="subTitle"/>
          </p:nvPr>
        </p:nvSpPr>
        <p:spPr>
          <a:xfrm flipH="1">
            <a:off x="512600" y="577650"/>
            <a:ext cx="82296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Naive Bayes classifier, Random Forest classifier, SVM classifier and Logistic Regression models are trained and tested and the accuracy and recall values for each of them are measured to evaluate performance.</a:t>
            </a:r>
            <a:endParaRPr sz="1600">
              <a:solidFill>
                <a:srgbClr val="292929"/>
              </a:solidFill>
            </a:endParaRPr>
          </a:p>
          <a:p>
            <a:pPr indent="0" lvl="0" marL="0" rtl="0" algn="l">
              <a:lnSpc>
                <a:spcPct val="115000"/>
              </a:lnSpc>
              <a:spcBef>
                <a:spcPts val="1400"/>
              </a:spcBef>
              <a:spcAft>
                <a:spcPts val="0"/>
              </a:spcAft>
              <a:buClr>
                <a:schemeClr val="dk1"/>
              </a:buClr>
              <a:buSzPts val="1100"/>
              <a:buFont typeface="Arial"/>
              <a:buNone/>
            </a:pPr>
            <a:r>
              <a:rPr lang="en" sz="1600">
                <a:solidFill>
                  <a:srgbClr val="292929"/>
                </a:solidFill>
              </a:rPr>
              <a:t>In order to avoid false negatives where a non-clickbait headline is classified as clickbait, the recall value is given more weightage and consideration.</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36" name="Google Shape;936;p50"/>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51"/>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42" name="Google Shape;942;p51"/>
          <p:cNvSpPr txBox="1"/>
          <p:nvPr>
            <p:ph idx="1" type="subTitle"/>
          </p:nvPr>
        </p:nvSpPr>
        <p:spPr>
          <a:xfrm flipH="1">
            <a:off x="512675" y="577650"/>
            <a:ext cx="30957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From the tabulated results above we can see that Naive Bayes performs the best for this dataset in terms of both accuracy and recall scores. Other models perform nearly the same. But we consider Naive Bayes as it runs faster compared to the other models, and this comes especially handy when the data scales up.</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43" name="Google Shape;943;p51"/>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44" name="Google Shape;944;p51"/>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5" name="Google Shape;945;p51"/>
          <p:cNvPicPr preferRelativeResize="0"/>
          <p:nvPr/>
        </p:nvPicPr>
        <p:blipFill>
          <a:blip r:embed="rId3">
            <a:alphaModFix/>
          </a:blip>
          <a:stretch>
            <a:fillRect/>
          </a:stretch>
        </p:blipFill>
        <p:spPr>
          <a:xfrm>
            <a:off x="4572000" y="939800"/>
            <a:ext cx="3941125" cy="347658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52"/>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51" name="Google Shape;951;p52"/>
          <p:cNvSpPr txBox="1"/>
          <p:nvPr>
            <p:ph idx="1" type="subTitle"/>
          </p:nvPr>
        </p:nvSpPr>
        <p:spPr>
          <a:xfrm flipH="1">
            <a:off x="512675" y="577650"/>
            <a:ext cx="30957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From the tabulated results above we can see that Naive Bayes performs the best for this dataset in terms of both accuracy and recall scores. Other models perform nearly the same. But we consider Naive Bayes as it runs faster compared to the other models, and this comes especially handy when the data scales up.</a:t>
            </a:r>
            <a:endParaRPr sz="1600">
              <a:solidFill>
                <a:srgbClr val="292929"/>
              </a:solidFill>
            </a:endParaRPr>
          </a:p>
          <a:p>
            <a:pPr indent="0" lvl="0" marL="457200" rtl="0" algn="l">
              <a:lnSpc>
                <a:spcPct val="115000"/>
              </a:lnSpc>
              <a:spcBef>
                <a:spcPts val="1700"/>
              </a:spcBef>
              <a:spcAft>
                <a:spcPts val="0"/>
              </a:spcAft>
              <a:buNone/>
            </a:pPr>
            <a:r>
              <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52" name="Google Shape;952;p52"/>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53" name="Google Shape;953;p52"/>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4" name="Google Shape;954;p52"/>
          <p:cNvPicPr preferRelativeResize="0"/>
          <p:nvPr/>
        </p:nvPicPr>
        <p:blipFill>
          <a:blip r:embed="rId3">
            <a:alphaModFix/>
          </a:blip>
          <a:stretch>
            <a:fillRect/>
          </a:stretch>
        </p:blipFill>
        <p:spPr>
          <a:xfrm>
            <a:off x="4572000" y="987450"/>
            <a:ext cx="3941126" cy="3995540"/>
          </a:xfrm>
          <a:prstGeom prst="rect">
            <a:avLst/>
          </a:prstGeom>
          <a:noFill/>
          <a:ln>
            <a:noFill/>
          </a:ln>
        </p:spPr>
      </p:pic>
      <p:sp>
        <p:nvSpPr>
          <p:cNvPr id="955" name="Google Shape;955;p52"/>
          <p:cNvSpPr/>
          <p:nvPr/>
        </p:nvSpPr>
        <p:spPr>
          <a:xfrm>
            <a:off x="466875" y="261125"/>
            <a:ext cx="1092000" cy="3165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53"/>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961" name="Google Shape;961;p53"/>
          <p:cNvSpPr txBox="1"/>
          <p:nvPr>
            <p:ph idx="1" type="subTitle"/>
          </p:nvPr>
        </p:nvSpPr>
        <p:spPr>
          <a:xfrm flipH="1">
            <a:off x="512750" y="577650"/>
            <a:ext cx="7803900" cy="8073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t/>
            </a:r>
            <a:endParaRPr sz="1600">
              <a:solidFill>
                <a:srgbClr val="292929"/>
              </a:solidFill>
            </a:endParaRPr>
          </a:p>
          <a:p>
            <a:pPr indent="0" lvl="0" marL="0" rtl="0" algn="l">
              <a:lnSpc>
                <a:spcPct val="115000"/>
              </a:lnSpc>
              <a:spcBef>
                <a:spcPts val="1400"/>
              </a:spcBef>
              <a:spcAft>
                <a:spcPts val="0"/>
              </a:spcAft>
              <a:buNone/>
            </a:pPr>
            <a:r>
              <a:rPr lang="en" sz="1600">
                <a:solidFill>
                  <a:srgbClr val="292929"/>
                </a:solidFill>
              </a:rPr>
              <a:t>The top 15 coefficients for clickbait are as follows:</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962" name="Google Shape;962;p53"/>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Train the model</a:t>
            </a:r>
            <a:endParaRPr sz="2100"/>
          </a:p>
        </p:txBody>
      </p:sp>
      <p:sp>
        <p:nvSpPr>
          <p:cNvPr id="963" name="Google Shape;963;p53"/>
          <p:cNvSpPr/>
          <p:nvPr/>
        </p:nvSpPr>
        <p:spPr>
          <a:xfrm>
            <a:off x="3608375" y="2848700"/>
            <a:ext cx="1289700" cy="807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466875" y="261125"/>
            <a:ext cx="1092000" cy="3165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5" name="Google Shape;965;p53"/>
          <p:cNvPicPr preferRelativeResize="0"/>
          <p:nvPr/>
        </p:nvPicPr>
        <p:blipFill>
          <a:blip r:embed="rId3">
            <a:alphaModFix/>
          </a:blip>
          <a:stretch>
            <a:fillRect/>
          </a:stretch>
        </p:blipFill>
        <p:spPr>
          <a:xfrm>
            <a:off x="1989025" y="1204750"/>
            <a:ext cx="5259348" cy="3637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TAKEAWAY</a:t>
            </a:r>
            <a:endParaRPr/>
          </a:p>
        </p:txBody>
      </p:sp>
      <p:sp>
        <p:nvSpPr>
          <p:cNvPr id="971" name="Google Shape;971;p54"/>
          <p:cNvSpPr txBox="1"/>
          <p:nvPr>
            <p:ph idx="1" type="subTitle"/>
          </p:nvPr>
        </p:nvSpPr>
        <p:spPr>
          <a:xfrm>
            <a:off x="47475" y="1017725"/>
            <a:ext cx="5182200" cy="3587700"/>
          </a:xfrm>
          <a:prstGeom prst="rect">
            <a:avLst/>
          </a:prstGeom>
        </p:spPr>
        <p:txBody>
          <a:bodyPr anchorCtr="0" anchor="ctr" bIns="91425" lIns="91425" spcFirstLastPara="1" rIns="91425" wrap="square" tIns="91425">
            <a:noAutofit/>
          </a:bodyPr>
          <a:lstStyle/>
          <a:p>
            <a:pPr indent="0" lvl="0" marL="0" rtl="0" algn="l">
              <a:lnSpc>
                <a:spcPct val="100000"/>
              </a:lnSpc>
              <a:spcBef>
                <a:spcPts val="1400"/>
              </a:spcBef>
              <a:spcAft>
                <a:spcPts val="0"/>
              </a:spcAft>
              <a:buClr>
                <a:schemeClr val="dk1"/>
              </a:buClr>
              <a:buSzPts val="1100"/>
              <a:buFont typeface="Arial"/>
              <a:buNone/>
            </a:pPr>
            <a:r>
              <a:rPr lang="en">
                <a:solidFill>
                  <a:srgbClr val="292929"/>
                </a:solidFill>
              </a:rPr>
              <a:t>Using machine learning algorithms one can train a model to detect clickbait. As the type of data online changes and grows, we can include more new data into the training dataset in the future to build a better classifier.</a:t>
            </a:r>
            <a:endParaRPr>
              <a:solidFill>
                <a:srgbClr val="292929"/>
              </a:solidFill>
            </a:endParaRPr>
          </a:p>
          <a:p>
            <a:pPr indent="0" lvl="0" marL="0" rtl="0" algn="l">
              <a:lnSpc>
                <a:spcPct val="100000"/>
              </a:lnSpc>
              <a:spcBef>
                <a:spcPts val="3200"/>
              </a:spcBef>
              <a:spcAft>
                <a:spcPts val="0"/>
              </a:spcAft>
              <a:buClr>
                <a:schemeClr val="dk1"/>
              </a:buClr>
              <a:buSzPts val="1100"/>
              <a:buFont typeface="Arial"/>
              <a:buNone/>
            </a:pPr>
            <a:r>
              <a:rPr lang="en">
                <a:solidFill>
                  <a:srgbClr val="292929"/>
                </a:solidFill>
              </a:rPr>
              <a:t>This POC performed at a range of 90–93% in accuracy and recall. Since it worked at such high accuracy, it can definitely be used on a larger scale of data to filter out clickbait headlines. This model can be deployed on any web platform to weed out the misinformation.</a:t>
            </a:r>
            <a:endParaRPr>
              <a:solidFill>
                <a:srgbClr val="292929"/>
              </a:solidFill>
            </a:endParaRPr>
          </a:p>
          <a:p>
            <a:pPr indent="0" lvl="0" marL="0" rtl="0" algn="l">
              <a:lnSpc>
                <a:spcPct val="100000"/>
              </a:lnSpc>
              <a:spcBef>
                <a:spcPts val="0"/>
              </a:spcBef>
              <a:spcAft>
                <a:spcPts val="0"/>
              </a:spcAft>
              <a:buClr>
                <a:schemeClr val="dk1"/>
              </a:buClr>
              <a:buSzPts val="1100"/>
              <a:buFont typeface="Arial"/>
              <a:buNone/>
            </a:pPr>
            <a:r>
              <a:t/>
            </a:r>
            <a:endParaRPr/>
          </a:p>
        </p:txBody>
      </p:sp>
      <p:grpSp>
        <p:nvGrpSpPr>
          <p:cNvPr id="972" name="Google Shape;972;p54"/>
          <p:cNvGrpSpPr/>
          <p:nvPr/>
        </p:nvGrpSpPr>
        <p:grpSpPr>
          <a:xfrm>
            <a:off x="6194977" y="1186776"/>
            <a:ext cx="2849992" cy="2054122"/>
            <a:chOff x="5201375" y="3557053"/>
            <a:chExt cx="2083480" cy="1627801"/>
          </a:xfrm>
        </p:grpSpPr>
        <p:sp>
          <p:nvSpPr>
            <p:cNvPr id="973" name="Google Shape;973;p54"/>
            <p:cNvSpPr/>
            <p:nvPr/>
          </p:nvSpPr>
          <p:spPr>
            <a:xfrm>
              <a:off x="5201375" y="4771400"/>
              <a:ext cx="2083475" cy="181175"/>
            </a:xfrm>
            <a:custGeom>
              <a:rect b="b" l="l" r="r" t="t"/>
              <a:pathLst>
                <a:path extrusionOk="0" h="7247" w="83339">
                  <a:moveTo>
                    <a:pt x="0" y="4790"/>
                  </a:moveTo>
                  <a:cubicBezTo>
                    <a:pt x="0" y="6153"/>
                    <a:pt x="1280" y="7226"/>
                    <a:pt x="2643" y="7226"/>
                  </a:cubicBezTo>
                  <a:lnTo>
                    <a:pt x="80882" y="7226"/>
                  </a:lnTo>
                  <a:cubicBezTo>
                    <a:pt x="82245" y="7247"/>
                    <a:pt x="83339" y="6153"/>
                    <a:pt x="83339" y="4790"/>
                  </a:cubicBezTo>
                  <a:lnTo>
                    <a:pt x="83339" y="1"/>
                  </a:lnTo>
                  <a:lnTo>
                    <a:pt x="0"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4"/>
            <p:cNvSpPr/>
            <p:nvPr/>
          </p:nvSpPr>
          <p:spPr>
            <a:xfrm>
              <a:off x="5201375" y="4771400"/>
              <a:ext cx="2083475" cy="180675"/>
            </a:xfrm>
            <a:custGeom>
              <a:rect b="b" l="l" r="r" t="t"/>
              <a:pathLst>
                <a:path extrusionOk="0" h="7227" w="83339">
                  <a:moveTo>
                    <a:pt x="0" y="1"/>
                  </a:moveTo>
                  <a:lnTo>
                    <a:pt x="0" y="4522"/>
                  </a:lnTo>
                  <a:cubicBezTo>
                    <a:pt x="0" y="5884"/>
                    <a:pt x="1280" y="7226"/>
                    <a:pt x="2643" y="7226"/>
                  </a:cubicBezTo>
                  <a:lnTo>
                    <a:pt x="80882" y="7226"/>
                  </a:lnTo>
                  <a:cubicBezTo>
                    <a:pt x="82245" y="7226"/>
                    <a:pt x="83339" y="5884"/>
                    <a:pt x="83339" y="4522"/>
                  </a:cubicBezTo>
                  <a:lnTo>
                    <a:pt x="83339" y="1"/>
                  </a:lnTo>
                  <a:close/>
                </a:path>
              </a:pathLst>
            </a:custGeom>
            <a:solidFill>
              <a:schemeClr val="accent2"/>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4"/>
            <p:cNvSpPr/>
            <p:nvPr/>
          </p:nvSpPr>
          <p:spPr>
            <a:xfrm>
              <a:off x="5876161" y="4952604"/>
              <a:ext cx="754550" cy="232250"/>
            </a:xfrm>
            <a:custGeom>
              <a:rect b="b" l="l" r="r" t="t"/>
              <a:pathLst>
                <a:path extrusionOk="0" h="9290" w="30182">
                  <a:moveTo>
                    <a:pt x="6586" y="0"/>
                  </a:moveTo>
                  <a:cubicBezTo>
                    <a:pt x="6586" y="0"/>
                    <a:pt x="6503" y="3984"/>
                    <a:pt x="4687" y="5842"/>
                  </a:cubicBezTo>
                  <a:cubicBezTo>
                    <a:pt x="2849" y="7700"/>
                    <a:pt x="0" y="9290"/>
                    <a:pt x="4955" y="9290"/>
                  </a:cubicBezTo>
                  <a:lnTo>
                    <a:pt x="25227" y="9290"/>
                  </a:lnTo>
                  <a:cubicBezTo>
                    <a:pt x="30182" y="9290"/>
                    <a:pt x="27333" y="7721"/>
                    <a:pt x="25495" y="5842"/>
                  </a:cubicBezTo>
                  <a:cubicBezTo>
                    <a:pt x="23679" y="3984"/>
                    <a:pt x="23617" y="0"/>
                    <a:pt x="23617" y="0"/>
                  </a:cubicBezTo>
                  <a:close/>
                </a:path>
              </a:pathLst>
            </a:custGeom>
            <a:solidFill>
              <a:schemeClr val="accent6"/>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4"/>
            <p:cNvSpPr/>
            <p:nvPr/>
          </p:nvSpPr>
          <p:spPr>
            <a:xfrm>
              <a:off x="5201380" y="3557053"/>
              <a:ext cx="2083475" cy="1214327"/>
            </a:xfrm>
            <a:custGeom>
              <a:rect b="b" l="l" r="r" t="t"/>
              <a:pathLst>
                <a:path extrusionOk="0" h="49793" w="83339">
                  <a:moveTo>
                    <a:pt x="79726" y="3097"/>
                  </a:moveTo>
                  <a:lnTo>
                    <a:pt x="79726" y="46180"/>
                  </a:lnTo>
                  <a:lnTo>
                    <a:pt x="3613" y="46180"/>
                  </a:lnTo>
                  <a:lnTo>
                    <a:pt x="3613" y="3097"/>
                  </a:lnTo>
                  <a:close/>
                  <a:moveTo>
                    <a:pt x="2643" y="0"/>
                  </a:moveTo>
                  <a:cubicBezTo>
                    <a:pt x="1280" y="0"/>
                    <a:pt x="0" y="971"/>
                    <a:pt x="0" y="2333"/>
                  </a:cubicBezTo>
                  <a:lnTo>
                    <a:pt x="0" y="49793"/>
                  </a:lnTo>
                  <a:lnTo>
                    <a:pt x="83339" y="49793"/>
                  </a:lnTo>
                  <a:lnTo>
                    <a:pt x="83339" y="2333"/>
                  </a:lnTo>
                  <a:cubicBezTo>
                    <a:pt x="83339" y="971"/>
                    <a:pt x="82245" y="0"/>
                    <a:pt x="80882" y="0"/>
                  </a:cubicBezTo>
                  <a:close/>
                </a:path>
              </a:pathLst>
            </a:custGeom>
            <a:solidFill>
              <a:schemeClr val="accent6"/>
            </a:solidFill>
            <a:ln cap="flat" cmpd="sng" w="9525">
              <a:solidFill>
                <a:schemeClr val="dk1"/>
              </a:solidFill>
              <a:prstDash val="solid"/>
              <a:miter lim="2064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4"/>
          <p:cNvGrpSpPr/>
          <p:nvPr/>
        </p:nvGrpSpPr>
        <p:grpSpPr>
          <a:xfrm flipH="1" rot="-6679041">
            <a:off x="5477547" y="1917671"/>
            <a:ext cx="469696" cy="852763"/>
            <a:chOff x="4813600" y="1126250"/>
            <a:chExt cx="340275" cy="617775"/>
          </a:xfrm>
        </p:grpSpPr>
        <p:sp>
          <p:nvSpPr>
            <p:cNvPr id="978" name="Google Shape;978;p54"/>
            <p:cNvSpPr/>
            <p:nvPr/>
          </p:nvSpPr>
          <p:spPr>
            <a:xfrm>
              <a:off x="4813600" y="1126250"/>
              <a:ext cx="233525" cy="611300"/>
            </a:xfrm>
            <a:custGeom>
              <a:rect b="b" l="l" r="r" t="t"/>
              <a:pathLst>
                <a:path extrusionOk="0" h="24452" w="9341">
                  <a:moveTo>
                    <a:pt x="5538" y="15278"/>
                  </a:moveTo>
                  <a:cubicBezTo>
                    <a:pt x="5538" y="15283"/>
                    <a:pt x="5542" y="15285"/>
                    <a:pt x="5548" y="15285"/>
                  </a:cubicBezTo>
                  <a:lnTo>
                    <a:pt x="5548" y="15285"/>
                  </a:lnTo>
                  <a:cubicBezTo>
                    <a:pt x="5545" y="15283"/>
                    <a:pt x="5541" y="15280"/>
                    <a:pt x="5538" y="15278"/>
                  </a:cubicBezTo>
                  <a:close/>
                  <a:moveTo>
                    <a:pt x="9007" y="21316"/>
                  </a:moveTo>
                  <a:cubicBezTo>
                    <a:pt x="9005" y="21331"/>
                    <a:pt x="9003" y="21347"/>
                    <a:pt x="9002" y="21363"/>
                  </a:cubicBezTo>
                  <a:lnTo>
                    <a:pt x="9002" y="21363"/>
                  </a:lnTo>
                  <a:cubicBezTo>
                    <a:pt x="9005" y="21350"/>
                    <a:pt x="9007" y="21333"/>
                    <a:pt x="9007" y="21316"/>
                  </a:cubicBezTo>
                  <a:close/>
                  <a:moveTo>
                    <a:pt x="7348" y="21788"/>
                  </a:moveTo>
                  <a:lnTo>
                    <a:pt x="7348" y="21788"/>
                  </a:lnTo>
                  <a:cubicBezTo>
                    <a:pt x="7346" y="21792"/>
                    <a:pt x="7343" y="21801"/>
                    <a:pt x="7339" y="21816"/>
                  </a:cubicBezTo>
                  <a:cubicBezTo>
                    <a:pt x="7343" y="21806"/>
                    <a:pt x="7346" y="21797"/>
                    <a:pt x="7348" y="21788"/>
                  </a:cubicBezTo>
                  <a:close/>
                  <a:moveTo>
                    <a:pt x="8607" y="23751"/>
                  </a:moveTo>
                  <a:cubicBezTo>
                    <a:pt x="8632" y="23751"/>
                    <a:pt x="8619" y="23904"/>
                    <a:pt x="8611" y="24065"/>
                  </a:cubicBezTo>
                  <a:lnTo>
                    <a:pt x="8611" y="24065"/>
                  </a:lnTo>
                  <a:lnTo>
                    <a:pt x="8507" y="24118"/>
                  </a:lnTo>
                  <a:cubicBezTo>
                    <a:pt x="8540" y="23851"/>
                    <a:pt x="8540" y="24051"/>
                    <a:pt x="8607" y="23751"/>
                  </a:cubicBezTo>
                  <a:close/>
                  <a:moveTo>
                    <a:pt x="5972" y="0"/>
                  </a:moveTo>
                  <a:cubicBezTo>
                    <a:pt x="6005" y="101"/>
                    <a:pt x="5605" y="134"/>
                    <a:pt x="5471" y="134"/>
                  </a:cubicBezTo>
                  <a:cubicBezTo>
                    <a:pt x="5271" y="167"/>
                    <a:pt x="4704" y="234"/>
                    <a:pt x="4337" y="234"/>
                  </a:cubicBezTo>
                  <a:lnTo>
                    <a:pt x="4337" y="201"/>
                  </a:lnTo>
                  <a:cubicBezTo>
                    <a:pt x="4037" y="234"/>
                    <a:pt x="3437" y="301"/>
                    <a:pt x="3203" y="301"/>
                  </a:cubicBezTo>
                  <a:cubicBezTo>
                    <a:pt x="2703" y="301"/>
                    <a:pt x="1936" y="301"/>
                    <a:pt x="1202" y="367"/>
                  </a:cubicBezTo>
                  <a:lnTo>
                    <a:pt x="768" y="301"/>
                  </a:lnTo>
                  <a:lnTo>
                    <a:pt x="668" y="301"/>
                  </a:lnTo>
                  <a:cubicBezTo>
                    <a:pt x="668" y="301"/>
                    <a:pt x="1" y="1568"/>
                    <a:pt x="935" y="1835"/>
                  </a:cubicBezTo>
                  <a:lnTo>
                    <a:pt x="935" y="1868"/>
                  </a:lnTo>
                  <a:lnTo>
                    <a:pt x="1102" y="1868"/>
                  </a:lnTo>
                  <a:cubicBezTo>
                    <a:pt x="1235" y="1868"/>
                    <a:pt x="1339" y="1854"/>
                    <a:pt x="1373" y="1854"/>
                  </a:cubicBezTo>
                  <a:cubicBezTo>
                    <a:pt x="1391" y="1854"/>
                    <a:pt x="1391" y="1857"/>
                    <a:pt x="1368" y="1868"/>
                  </a:cubicBezTo>
                  <a:lnTo>
                    <a:pt x="1102" y="1868"/>
                  </a:lnTo>
                  <a:cubicBezTo>
                    <a:pt x="1302" y="1868"/>
                    <a:pt x="1168" y="1902"/>
                    <a:pt x="1102" y="1902"/>
                  </a:cubicBezTo>
                  <a:lnTo>
                    <a:pt x="1268" y="1902"/>
                  </a:lnTo>
                  <a:cubicBezTo>
                    <a:pt x="1368" y="1902"/>
                    <a:pt x="1535" y="1868"/>
                    <a:pt x="1669" y="1868"/>
                  </a:cubicBezTo>
                  <a:cubicBezTo>
                    <a:pt x="1869" y="1868"/>
                    <a:pt x="1669" y="1902"/>
                    <a:pt x="1969" y="1902"/>
                  </a:cubicBezTo>
                  <a:cubicBezTo>
                    <a:pt x="3337" y="1868"/>
                    <a:pt x="4671" y="1835"/>
                    <a:pt x="6005" y="1802"/>
                  </a:cubicBezTo>
                  <a:cubicBezTo>
                    <a:pt x="6038" y="1802"/>
                    <a:pt x="6005" y="1802"/>
                    <a:pt x="5972" y="1835"/>
                  </a:cubicBezTo>
                  <a:cubicBezTo>
                    <a:pt x="6079" y="1825"/>
                    <a:pt x="6181" y="1821"/>
                    <a:pt x="6276" y="1821"/>
                  </a:cubicBezTo>
                  <a:cubicBezTo>
                    <a:pt x="6506" y="1821"/>
                    <a:pt x="6698" y="1845"/>
                    <a:pt x="6839" y="1868"/>
                  </a:cubicBezTo>
                  <a:lnTo>
                    <a:pt x="6939" y="1969"/>
                  </a:lnTo>
                  <a:cubicBezTo>
                    <a:pt x="6939" y="1969"/>
                    <a:pt x="7173" y="2002"/>
                    <a:pt x="7306" y="2169"/>
                  </a:cubicBezTo>
                  <a:cubicBezTo>
                    <a:pt x="7373" y="2235"/>
                    <a:pt x="7439" y="2369"/>
                    <a:pt x="7473" y="2502"/>
                  </a:cubicBezTo>
                  <a:cubicBezTo>
                    <a:pt x="7506" y="2802"/>
                    <a:pt x="7506" y="2869"/>
                    <a:pt x="7506" y="2869"/>
                  </a:cubicBezTo>
                  <a:lnTo>
                    <a:pt x="7606" y="2869"/>
                  </a:lnTo>
                  <a:cubicBezTo>
                    <a:pt x="7606" y="3136"/>
                    <a:pt x="7506" y="2969"/>
                    <a:pt x="7540" y="3203"/>
                  </a:cubicBezTo>
                  <a:cubicBezTo>
                    <a:pt x="7640" y="3336"/>
                    <a:pt x="7473" y="3636"/>
                    <a:pt x="7506" y="3703"/>
                  </a:cubicBezTo>
                  <a:cubicBezTo>
                    <a:pt x="7506" y="3703"/>
                    <a:pt x="7480" y="3809"/>
                    <a:pt x="7451" y="3809"/>
                  </a:cubicBezTo>
                  <a:cubicBezTo>
                    <a:pt x="7447" y="3809"/>
                    <a:pt x="7443" y="3807"/>
                    <a:pt x="7440" y="3803"/>
                  </a:cubicBezTo>
                  <a:lnTo>
                    <a:pt x="7440" y="3803"/>
                  </a:lnTo>
                  <a:cubicBezTo>
                    <a:pt x="7473" y="3837"/>
                    <a:pt x="7373" y="3937"/>
                    <a:pt x="7339" y="4003"/>
                  </a:cubicBezTo>
                  <a:cubicBezTo>
                    <a:pt x="7339" y="4013"/>
                    <a:pt x="7342" y="4017"/>
                    <a:pt x="7346" y="4017"/>
                  </a:cubicBezTo>
                  <a:cubicBezTo>
                    <a:pt x="7349" y="4017"/>
                    <a:pt x="7352" y="4015"/>
                    <a:pt x="7355" y="4012"/>
                  </a:cubicBezTo>
                  <a:lnTo>
                    <a:pt x="7355" y="4012"/>
                  </a:lnTo>
                  <a:cubicBezTo>
                    <a:pt x="7338" y="4065"/>
                    <a:pt x="7332" y="4117"/>
                    <a:pt x="7306" y="4170"/>
                  </a:cubicBezTo>
                  <a:cubicBezTo>
                    <a:pt x="7289" y="4220"/>
                    <a:pt x="7264" y="4245"/>
                    <a:pt x="7252" y="4245"/>
                  </a:cubicBezTo>
                  <a:cubicBezTo>
                    <a:pt x="7239" y="4245"/>
                    <a:pt x="7239" y="4220"/>
                    <a:pt x="7273" y="4170"/>
                  </a:cubicBezTo>
                  <a:lnTo>
                    <a:pt x="7273" y="4170"/>
                  </a:lnTo>
                  <a:cubicBezTo>
                    <a:pt x="7173" y="4304"/>
                    <a:pt x="7039" y="4504"/>
                    <a:pt x="6806" y="4837"/>
                  </a:cubicBezTo>
                  <a:cubicBezTo>
                    <a:pt x="6539" y="5137"/>
                    <a:pt x="6205" y="5504"/>
                    <a:pt x="5872" y="5871"/>
                  </a:cubicBezTo>
                  <a:cubicBezTo>
                    <a:pt x="5171" y="6672"/>
                    <a:pt x="4537" y="7506"/>
                    <a:pt x="4337" y="7839"/>
                  </a:cubicBezTo>
                  <a:cubicBezTo>
                    <a:pt x="4437" y="7806"/>
                    <a:pt x="4537" y="7606"/>
                    <a:pt x="4671" y="7539"/>
                  </a:cubicBezTo>
                  <a:lnTo>
                    <a:pt x="4671" y="7539"/>
                  </a:lnTo>
                  <a:cubicBezTo>
                    <a:pt x="4604" y="7706"/>
                    <a:pt x="4471" y="7806"/>
                    <a:pt x="4471" y="7873"/>
                  </a:cubicBezTo>
                  <a:cubicBezTo>
                    <a:pt x="4337" y="7873"/>
                    <a:pt x="4170" y="8273"/>
                    <a:pt x="4004" y="8306"/>
                  </a:cubicBezTo>
                  <a:lnTo>
                    <a:pt x="4004" y="8373"/>
                  </a:lnTo>
                  <a:lnTo>
                    <a:pt x="3937" y="8473"/>
                  </a:lnTo>
                  <a:cubicBezTo>
                    <a:pt x="3470" y="9274"/>
                    <a:pt x="3837" y="8640"/>
                    <a:pt x="3370" y="9307"/>
                  </a:cubicBezTo>
                  <a:cubicBezTo>
                    <a:pt x="3158" y="9671"/>
                    <a:pt x="3111" y="9897"/>
                    <a:pt x="2979" y="10085"/>
                  </a:cubicBezTo>
                  <a:lnTo>
                    <a:pt x="2979" y="10085"/>
                  </a:lnTo>
                  <a:cubicBezTo>
                    <a:pt x="2979" y="10077"/>
                    <a:pt x="2977" y="10074"/>
                    <a:pt x="2974" y="10074"/>
                  </a:cubicBezTo>
                  <a:lnTo>
                    <a:pt x="2974" y="10074"/>
                  </a:lnTo>
                  <a:cubicBezTo>
                    <a:pt x="2962" y="10074"/>
                    <a:pt x="2936" y="10120"/>
                    <a:pt x="2936" y="10141"/>
                  </a:cubicBezTo>
                  <a:cubicBezTo>
                    <a:pt x="2952" y="10123"/>
                    <a:pt x="2966" y="10104"/>
                    <a:pt x="2979" y="10085"/>
                  </a:cubicBezTo>
                  <a:lnTo>
                    <a:pt x="2979" y="10085"/>
                  </a:lnTo>
                  <a:cubicBezTo>
                    <a:pt x="2979" y="10095"/>
                    <a:pt x="2977" y="10113"/>
                    <a:pt x="2970" y="10141"/>
                  </a:cubicBezTo>
                  <a:cubicBezTo>
                    <a:pt x="2936" y="10141"/>
                    <a:pt x="2836" y="10441"/>
                    <a:pt x="2769" y="10475"/>
                  </a:cubicBezTo>
                  <a:cubicBezTo>
                    <a:pt x="2712" y="10533"/>
                    <a:pt x="2553" y="10867"/>
                    <a:pt x="2600" y="10867"/>
                  </a:cubicBezTo>
                  <a:cubicBezTo>
                    <a:pt x="2600" y="10867"/>
                    <a:pt x="2600" y="10867"/>
                    <a:pt x="2600" y="10867"/>
                  </a:cubicBezTo>
                  <a:lnTo>
                    <a:pt x="2600" y="10867"/>
                  </a:lnTo>
                  <a:cubicBezTo>
                    <a:pt x="2539" y="10927"/>
                    <a:pt x="2469" y="11071"/>
                    <a:pt x="2446" y="11115"/>
                  </a:cubicBezTo>
                  <a:lnTo>
                    <a:pt x="2446" y="11115"/>
                  </a:lnTo>
                  <a:cubicBezTo>
                    <a:pt x="2455" y="11090"/>
                    <a:pt x="2463" y="11065"/>
                    <a:pt x="2469" y="11042"/>
                  </a:cubicBezTo>
                  <a:lnTo>
                    <a:pt x="2469" y="11042"/>
                  </a:lnTo>
                  <a:cubicBezTo>
                    <a:pt x="2446" y="11104"/>
                    <a:pt x="2437" y="11128"/>
                    <a:pt x="2439" y="11128"/>
                  </a:cubicBezTo>
                  <a:cubicBezTo>
                    <a:pt x="2439" y="11128"/>
                    <a:pt x="2442" y="11123"/>
                    <a:pt x="2446" y="11115"/>
                  </a:cubicBezTo>
                  <a:lnTo>
                    <a:pt x="2446" y="11115"/>
                  </a:lnTo>
                  <a:cubicBezTo>
                    <a:pt x="2404" y="11232"/>
                    <a:pt x="2336" y="11360"/>
                    <a:pt x="2336" y="11442"/>
                  </a:cubicBezTo>
                  <a:cubicBezTo>
                    <a:pt x="2369" y="11342"/>
                    <a:pt x="2369" y="11309"/>
                    <a:pt x="2436" y="11208"/>
                  </a:cubicBezTo>
                  <a:lnTo>
                    <a:pt x="2436" y="11208"/>
                  </a:lnTo>
                  <a:cubicBezTo>
                    <a:pt x="2269" y="11709"/>
                    <a:pt x="2202" y="12142"/>
                    <a:pt x="2336" y="12509"/>
                  </a:cubicBezTo>
                  <a:lnTo>
                    <a:pt x="2336" y="12276"/>
                  </a:lnTo>
                  <a:cubicBezTo>
                    <a:pt x="2369" y="12643"/>
                    <a:pt x="2503" y="12943"/>
                    <a:pt x="2536" y="13043"/>
                  </a:cubicBezTo>
                  <a:cubicBezTo>
                    <a:pt x="2469" y="12976"/>
                    <a:pt x="2436" y="12843"/>
                    <a:pt x="2369" y="12710"/>
                  </a:cubicBezTo>
                  <a:lnTo>
                    <a:pt x="2369" y="12710"/>
                  </a:lnTo>
                  <a:cubicBezTo>
                    <a:pt x="2603" y="13310"/>
                    <a:pt x="2870" y="13543"/>
                    <a:pt x="3170" y="13810"/>
                  </a:cubicBezTo>
                  <a:lnTo>
                    <a:pt x="3037" y="13710"/>
                  </a:lnTo>
                  <a:lnTo>
                    <a:pt x="3037" y="13710"/>
                  </a:lnTo>
                  <a:cubicBezTo>
                    <a:pt x="3170" y="13810"/>
                    <a:pt x="3370" y="13977"/>
                    <a:pt x="3637" y="14144"/>
                  </a:cubicBezTo>
                  <a:cubicBezTo>
                    <a:pt x="3870" y="14311"/>
                    <a:pt x="4170" y="14444"/>
                    <a:pt x="4471" y="14611"/>
                  </a:cubicBezTo>
                  <a:cubicBezTo>
                    <a:pt x="5038" y="14878"/>
                    <a:pt x="5438" y="15145"/>
                    <a:pt x="5571" y="15211"/>
                  </a:cubicBezTo>
                  <a:lnTo>
                    <a:pt x="5505" y="15111"/>
                  </a:lnTo>
                  <a:lnTo>
                    <a:pt x="5505" y="15111"/>
                  </a:lnTo>
                  <a:cubicBezTo>
                    <a:pt x="5571" y="15145"/>
                    <a:pt x="5672" y="15178"/>
                    <a:pt x="5772" y="15278"/>
                  </a:cubicBezTo>
                  <a:cubicBezTo>
                    <a:pt x="5754" y="15261"/>
                    <a:pt x="5730" y="15255"/>
                    <a:pt x="5704" y="15255"/>
                  </a:cubicBezTo>
                  <a:cubicBezTo>
                    <a:pt x="5644" y="15255"/>
                    <a:pt x="5575" y="15285"/>
                    <a:pt x="5549" y="15285"/>
                  </a:cubicBezTo>
                  <a:cubicBezTo>
                    <a:pt x="5548" y="15285"/>
                    <a:pt x="5548" y="15285"/>
                    <a:pt x="5548" y="15285"/>
                  </a:cubicBezTo>
                  <a:lnTo>
                    <a:pt x="5548" y="15285"/>
                  </a:lnTo>
                  <a:cubicBezTo>
                    <a:pt x="5790" y="15461"/>
                    <a:pt x="6444" y="16057"/>
                    <a:pt x="6806" y="16946"/>
                  </a:cubicBezTo>
                  <a:cubicBezTo>
                    <a:pt x="7206" y="17780"/>
                    <a:pt x="7339" y="18714"/>
                    <a:pt x="7373" y="18981"/>
                  </a:cubicBezTo>
                  <a:cubicBezTo>
                    <a:pt x="7373" y="19067"/>
                    <a:pt x="7364" y="19094"/>
                    <a:pt x="7352" y="19094"/>
                  </a:cubicBezTo>
                  <a:cubicBezTo>
                    <a:pt x="7333" y="19094"/>
                    <a:pt x="7306" y="19014"/>
                    <a:pt x="7306" y="19014"/>
                  </a:cubicBezTo>
                  <a:lnTo>
                    <a:pt x="7306" y="19014"/>
                  </a:lnTo>
                  <a:cubicBezTo>
                    <a:pt x="7339" y="19314"/>
                    <a:pt x="7373" y="19147"/>
                    <a:pt x="7373" y="19348"/>
                  </a:cubicBezTo>
                  <a:cubicBezTo>
                    <a:pt x="7373" y="19379"/>
                    <a:pt x="7369" y="19391"/>
                    <a:pt x="7365" y="19391"/>
                  </a:cubicBezTo>
                  <a:cubicBezTo>
                    <a:pt x="7355" y="19391"/>
                    <a:pt x="7339" y="19337"/>
                    <a:pt x="7339" y="19314"/>
                  </a:cubicBezTo>
                  <a:lnTo>
                    <a:pt x="7339" y="19314"/>
                  </a:lnTo>
                  <a:cubicBezTo>
                    <a:pt x="7339" y="19381"/>
                    <a:pt x="7339" y="19514"/>
                    <a:pt x="7373" y="19514"/>
                  </a:cubicBezTo>
                  <a:cubicBezTo>
                    <a:pt x="7373" y="19381"/>
                    <a:pt x="7473" y="19448"/>
                    <a:pt x="7506" y="19381"/>
                  </a:cubicBezTo>
                  <a:lnTo>
                    <a:pt x="7506" y="19681"/>
                  </a:lnTo>
                  <a:lnTo>
                    <a:pt x="7473" y="19681"/>
                  </a:lnTo>
                  <a:cubicBezTo>
                    <a:pt x="7473" y="19781"/>
                    <a:pt x="7573" y="19848"/>
                    <a:pt x="7540" y="20182"/>
                  </a:cubicBezTo>
                  <a:cubicBezTo>
                    <a:pt x="7540" y="20715"/>
                    <a:pt x="7506" y="21249"/>
                    <a:pt x="7406" y="21816"/>
                  </a:cubicBezTo>
                  <a:cubicBezTo>
                    <a:pt x="7373" y="21816"/>
                    <a:pt x="7373" y="21683"/>
                    <a:pt x="7373" y="21549"/>
                  </a:cubicBezTo>
                  <a:cubicBezTo>
                    <a:pt x="7373" y="21640"/>
                    <a:pt x="7373" y="21703"/>
                    <a:pt x="7348" y="21788"/>
                  </a:cubicBezTo>
                  <a:lnTo>
                    <a:pt x="7348" y="21788"/>
                  </a:lnTo>
                  <a:cubicBezTo>
                    <a:pt x="7349" y="21785"/>
                    <a:pt x="7350" y="21784"/>
                    <a:pt x="7351" y="21784"/>
                  </a:cubicBezTo>
                  <a:lnTo>
                    <a:pt x="7351" y="21784"/>
                  </a:lnTo>
                  <a:cubicBezTo>
                    <a:pt x="7362" y="21784"/>
                    <a:pt x="7349" y="21958"/>
                    <a:pt x="7365" y="21958"/>
                  </a:cubicBezTo>
                  <a:cubicBezTo>
                    <a:pt x="7367" y="21958"/>
                    <a:pt x="7370" y="21956"/>
                    <a:pt x="7373" y="21949"/>
                  </a:cubicBezTo>
                  <a:lnTo>
                    <a:pt x="7373" y="21949"/>
                  </a:lnTo>
                  <a:cubicBezTo>
                    <a:pt x="7406" y="22350"/>
                    <a:pt x="7239" y="22850"/>
                    <a:pt x="7239" y="23184"/>
                  </a:cubicBezTo>
                  <a:cubicBezTo>
                    <a:pt x="7339" y="23217"/>
                    <a:pt x="8507" y="24184"/>
                    <a:pt x="8574" y="24184"/>
                  </a:cubicBezTo>
                  <a:cubicBezTo>
                    <a:pt x="8540" y="24318"/>
                    <a:pt x="8540" y="24385"/>
                    <a:pt x="8540" y="24451"/>
                  </a:cubicBezTo>
                  <a:cubicBezTo>
                    <a:pt x="8574" y="24385"/>
                    <a:pt x="8640" y="24184"/>
                    <a:pt x="8640" y="24051"/>
                  </a:cubicBezTo>
                  <a:lnTo>
                    <a:pt x="8640" y="24051"/>
                  </a:lnTo>
                  <a:lnTo>
                    <a:pt x="8635" y="24054"/>
                  </a:lnTo>
                  <a:lnTo>
                    <a:pt x="8635" y="24054"/>
                  </a:lnTo>
                  <a:cubicBezTo>
                    <a:pt x="8657" y="23927"/>
                    <a:pt x="8674" y="23822"/>
                    <a:pt x="8674" y="23751"/>
                  </a:cubicBezTo>
                  <a:cubicBezTo>
                    <a:pt x="8684" y="23698"/>
                    <a:pt x="8692" y="23685"/>
                    <a:pt x="8699" y="23685"/>
                  </a:cubicBezTo>
                  <a:cubicBezTo>
                    <a:pt x="8705" y="23685"/>
                    <a:pt x="8711" y="23696"/>
                    <a:pt x="8720" y="23696"/>
                  </a:cubicBezTo>
                  <a:cubicBezTo>
                    <a:pt x="8732" y="23696"/>
                    <a:pt x="8747" y="23676"/>
                    <a:pt x="8774" y="23584"/>
                  </a:cubicBezTo>
                  <a:cubicBezTo>
                    <a:pt x="8774" y="23417"/>
                    <a:pt x="8774" y="23217"/>
                    <a:pt x="8807" y="23050"/>
                  </a:cubicBezTo>
                  <a:cubicBezTo>
                    <a:pt x="8941" y="22650"/>
                    <a:pt x="8840" y="22383"/>
                    <a:pt x="8941" y="21983"/>
                  </a:cubicBezTo>
                  <a:lnTo>
                    <a:pt x="8941" y="22016"/>
                  </a:lnTo>
                  <a:cubicBezTo>
                    <a:pt x="8972" y="21891"/>
                    <a:pt x="8974" y="21617"/>
                    <a:pt x="9002" y="21363"/>
                  </a:cubicBezTo>
                  <a:lnTo>
                    <a:pt x="9002" y="21363"/>
                  </a:lnTo>
                  <a:cubicBezTo>
                    <a:pt x="8999" y="21375"/>
                    <a:pt x="8995" y="21382"/>
                    <a:pt x="8991" y="21382"/>
                  </a:cubicBezTo>
                  <a:cubicBezTo>
                    <a:pt x="8982" y="21382"/>
                    <a:pt x="8974" y="21349"/>
                    <a:pt x="8974" y="21249"/>
                  </a:cubicBezTo>
                  <a:cubicBezTo>
                    <a:pt x="9007" y="20982"/>
                    <a:pt x="9007" y="20782"/>
                    <a:pt x="9041" y="20515"/>
                  </a:cubicBezTo>
                  <a:lnTo>
                    <a:pt x="9007" y="20315"/>
                  </a:lnTo>
                  <a:cubicBezTo>
                    <a:pt x="9007" y="20048"/>
                    <a:pt x="9007" y="19548"/>
                    <a:pt x="8974" y="18981"/>
                  </a:cubicBezTo>
                  <a:cubicBezTo>
                    <a:pt x="8907" y="18380"/>
                    <a:pt x="8740" y="17713"/>
                    <a:pt x="8540" y="17046"/>
                  </a:cubicBezTo>
                  <a:cubicBezTo>
                    <a:pt x="8340" y="16379"/>
                    <a:pt x="8007" y="15778"/>
                    <a:pt x="7673" y="15278"/>
                  </a:cubicBezTo>
                  <a:cubicBezTo>
                    <a:pt x="7339" y="14778"/>
                    <a:pt x="6972" y="14377"/>
                    <a:pt x="6739" y="14177"/>
                  </a:cubicBezTo>
                  <a:lnTo>
                    <a:pt x="6739" y="14177"/>
                  </a:lnTo>
                  <a:lnTo>
                    <a:pt x="6806" y="14211"/>
                  </a:lnTo>
                  <a:cubicBezTo>
                    <a:pt x="6639" y="14044"/>
                    <a:pt x="6405" y="13877"/>
                    <a:pt x="6205" y="13710"/>
                  </a:cubicBezTo>
                  <a:cubicBezTo>
                    <a:pt x="5972" y="13543"/>
                    <a:pt x="5705" y="13377"/>
                    <a:pt x="5505" y="13277"/>
                  </a:cubicBezTo>
                  <a:cubicBezTo>
                    <a:pt x="5038" y="13010"/>
                    <a:pt x="4537" y="12710"/>
                    <a:pt x="4237" y="12476"/>
                  </a:cubicBezTo>
                  <a:cubicBezTo>
                    <a:pt x="4137" y="12343"/>
                    <a:pt x="4037" y="12209"/>
                    <a:pt x="4037" y="12142"/>
                  </a:cubicBezTo>
                  <a:cubicBezTo>
                    <a:pt x="4004" y="12042"/>
                    <a:pt x="4004" y="11976"/>
                    <a:pt x="4104" y="11809"/>
                  </a:cubicBezTo>
                  <a:cubicBezTo>
                    <a:pt x="4137" y="11642"/>
                    <a:pt x="4237" y="11442"/>
                    <a:pt x="4371" y="11208"/>
                  </a:cubicBezTo>
                  <a:cubicBezTo>
                    <a:pt x="4504" y="11008"/>
                    <a:pt x="4604" y="10842"/>
                    <a:pt x="4671" y="10641"/>
                  </a:cubicBezTo>
                  <a:cubicBezTo>
                    <a:pt x="4838" y="10475"/>
                    <a:pt x="5004" y="10174"/>
                    <a:pt x="5138" y="9974"/>
                  </a:cubicBezTo>
                  <a:lnTo>
                    <a:pt x="5138" y="9974"/>
                  </a:lnTo>
                  <a:cubicBezTo>
                    <a:pt x="5102" y="10022"/>
                    <a:pt x="5079" y="10040"/>
                    <a:pt x="5066" y="10040"/>
                  </a:cubicBezTo>
                  <a:cubicBezTo>
                    <a:pt x="5042" y="10040"/>
                    <a:pt x="5050" y="9984"/>
                    <a:pt x="5071" y="9941"/>
                  </a:cubicBezTo>
                  <a:cubicBezTo>
                    <a:pt x="5505" y="9307"/>
                    <a:pt x="5071" y="9874"/>
                    <a:pt x="5505" y="9207"/>
                  </a:cubicBezTo>
                  <a:cubicBezTo>
                    <a:pt x="5772" y="8840"/>
                    <a:pt x="6372" y="7973"/>
                    <a:pt x="7039" y="7172"/>
                  </a:cubicBezTo>
                  <a:cubicBezTo>
                    <a:pt x="7373" y="6805"/>
                    <a:pt x="7740" y="6372"/>
                    <a:pt x="8073" y="6005"/>
                  </a:cubicBezTo>
                  <a:cubicBezTo>
                    <a:pt x="8407" y="5638"/>
                    <a:pt x="8640" y="5304"/>
                    <a:pt x="8774" y="5104"/>
                  </a:cubicBezTo>
                  <a:cubicBezTo>
                    <a:pt x="8840" y="4837"/>
                    <a:pt x="9007" y="4570"/>
                    <a:pt x="9107" y="4337"/>
                  </a:cubicBezTo>
                  <a:cubicBezTo>
                    <a:pt x="9207" y="4037"/>
                    <a:pt x="9307" y="3736"/>
                    <a:pt x="9307" y="3503"/>
                  </a:cubicBezTo>
                  <a:lnTo>
                    <a:pt x="9307" y="3536"/>
                  </a:lnTo>
                  <a:cubicBezTo>
                    <a:pt x="9307" y="3436"/>
                    <a:pt x="9341" y="3103"/>
                    <a:pt x="9341" y="2669"/>
                  </a:cubicBezTo>
                  <a:cubicBezTo>
                    <a:pt x="9307" y="2269"/>
                    <a:pt x="9174" y="1768"/>
                    <a:pt x="8874" y="1301"/>
                  </a:cubicBezTo>
                  <a:cubicBezTo>
                    <a:pt x="8607" y="834"/>
                    <a:pt x="8107" y="467"/>
                    <a:pt x="7673" y="301"/>
                  </a:cubicBezTo>
                  <a:cubicBezTo>
                    <a:pt x="7273" y="134"/>
                    <a:pt x="6939" y="134"/>
                    <a:pt x="6772" y="101"/>
                  </a:cubicBezTo>
                  <a:lnTo>
                    <a:pt x="6839" y="101"/>
                  </a:lnTo>
                  <a:cubicBezTo>
                    <a:pt x="6305" y="101"/>
                    <a:pt x="6372" y="34"/>
                    <a:pt x="5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4"/>
            <p:cNvSpPr/>
            <p:nvPr/>
          </p:nvSpPr>
          <p:spPr>
            <a:xfrm>
              <a:off x="5000400" y="1446475"/>
              <a:ext cx="153475" cy="297550"/>
            </a:xfrm>
            <a:custGeom>
              <a:rect b="b" l="l" r="r" t="t"/>
              <a:pathLst>
                <a:path extrusionOk="0" h="11902" w="6139">
                  <a:moveTo>
                    <a:pt x="5171" y="1"/>
                  </a:moveTo>
                  <a:cubicBezTo>
                    <a:pt x="5138" y="1"/>
                    <a:pt x="5071" y="34"/>
                    <a:pt x="5071" y="67"/>
                  </a:cubicBezTo>
                  <a:cubicBezTo>
                    <a:pt x="5138" y="34"/>
                    <a:pt x="5138" y="1"/>
                    <a:pt x="5171" y="1"/>
                  </a:cubicBezTo>
                  <a:close/>
                  <a:moveTo>
                    <a:pt x="5071" y="67"/>
                  </a:moveTo>
                  <a:lnTo>
                    <a:pt x="5082" y="73"/>
                  </a:lnTo>
                  <a:lnTo>
                    <a:pt x="5082" y="73"/>
                  </a:lnTo>
                  <a:cubicBezTo>
                    <a:pt x="5078" y="70"/>
                    <a:pt x="5074" y="68"/>
                    <a:pt x="5071" y="67"/>
                  </a:cubicBezTo>
                  <a:close/>
                  <a:moveTo>
                    <a:pt x="5082" y="73"/>
                  </a:moveTo>
                  <a:cubicBezTo>
                    <a:pt x="5094" y="80"/>
                    <a:pt x="5110" y="93"/>
                    <a:pt x="5131" y="111"/>
                  </a:cubicBezTo>
                  <a:lnTo>
                    <a:pt x="5131" y="111"/>
                  </a:lnTo>
                  <a:cubicBezTo>
                    <a:pt x="5133" y="108"/>
                    <a:pt x="5135" y="104"/>
                    <a:pt x="5138" y="101"/>
                  </a:cubicBezTo>
                  <a:lnTo>
                    <a:pt x="5082" y="73"/>
                  </a:lnTo>
                  <a:close/>
                  <a:moveTo>
                    <a:pt x="4419" y="3914"/>
                  </a:moveTo>
                  <a:cubicBezTo>
                    <a:pt x="4413" y="3923"/>
                    <a:pt x="4408" y="3930"/>
                    <a:pt x="4404" y="3937"/>
                  </a:cubicBezTo>
                  <a:cubicBezTo>
                    <a:pt x="4424" y="3937"/>
                    <a:pt x="4426" y="3927"/>
                    <a:pt x="4419" y="3914"/>
                  </a:cubicBezTo>
                  <a:close/>
                  <a:moveTo>
                    <a:pt x="1569" y="11676"/>
                  </a:moveTo>
                  <a:lnTo>
                    <a:pt x="1535" y="11742"/>
                  </a:lnTo>
                  <a:cubicBezTo>
                    <a:pt x="1546" y="11720"/>
                    <a:pt x="1554" y="11713"/>
                    <a:pt x="1559" y="11713"/>
                  </a:cubicBezTo>
                  <a:cubicBezTo>
                    <a:pt x="1569" y="11713"/>
                    <a:pt x="1569" y="11742"/>
                    <a:pt x="1569" y="11742"/>
                  </a:cubicBezTo>
                  <a:cubicBezTo>
                    <a:pt x="1569" y="11709"/>
                    <a:pt x="1635" y="11709"/>
                    <a:pt x="1635" y="11676"/>
                  </a:cubicBezTo>
                  <a:close/>
                  <a:moveTo>
                    <a:pt x="5071" y="34"/>
                  </a:moveTo>
                  <a:cubicBezTo>
                    <a:pt x="5038" y="67"/>
                    <a:pt x="4971" y="101"/>
                    <a:pt x="5004" y="201"/>
                  </a:cubicBezTo>
                  <a:cubicBezTo>
                    <a:pt x="4997" y="208"/>
                    <a:pt x="4992" y="210"/>
                    <a:pt x="4987" y="210"/>
                  </a:cubicBezTo>
                  <a:cubicBezTo>
                    <a:pt x="4973" y="210"/>
                    <a:pt x="4963" y="191"/>
                    <a:pt x="4939" y="191"/>
                  </a:cubicBezTo>
                  <a:cubicBezTo>
                    <a:pt x="4930" y="191"/>
                    <a:pt x="4918" y="194"/>
                    <a:pt x="4904" y="201"/>
                  </a:cubicBezTo>
                  <a:cubicBezTo>
                    <a:pt x="4871" y="234"/>
                    <a:pt x="4871" y="334"/>
                    <a:pt x="4838" y="368"/>
                  </a:cubicBezTo>
                  <a:cubicBezTo>
                    <a:pt x="4704" y="501"/>
                    <a:pt x="4738" y="601"/>
                    <a:pt x="4637" y="701"/>
                  </a:cubicBezTo>
                  <a:lnTo>
                    <a:pt x="4637" y="668"/>
                  </a:lnTo>
                  <a:cubicBezTo>
                    <a:pt x="4571" y="701"/>
                    <a:pt x="4537" y="768"/>
                    <a:pt x="4471" y="868"/>
                  </a:cubicBezTo>
                  <a:cubicBezTo>
                    <a:pt x="4504" y="868"/>
                    <a:pt x="4504" y="868"/>
                    <a:pt x="4504" y="901"/>
                  </a:cubicBezTo>
                  <a:cubicBezTo>
                    <a:pt x="4404" y="1001"/>
                    <a:pt x="4404" y="1068"/>
                    <a:pt x="4337" y="1101"/>
                  </a:cubicBezTo>
                  <a:lnTo>
                    <a:pt x="4337" y="1201"/>
                  </a:lnTo>
                  <a:cubicBezTo>
                    <a:pt x="4137" y="1502"/>
                    <a:pt x="3370" y="2769"/>
                    <a:pt x="3203" y="3170"/>
                  </a:cubicBezTo>
                  <a:cubicBezTo>
                    <a:pt x="2903" y="3670"/>
                    <a:pt x="2369" y="4704"/>
                    <a:pt x="2169" y="5271"/>
                  </a:cubicBezTo>
                  <a:cubicBezTo>
                    <a:pt x="2069" y="5371"/>
                    <a:pt x="2036" y="5438"/>
                    <a:pt x="2002" y="5538"/>
                  </a:cubicBezTo>
                  <a:cubicBezTo>
                    <a:pt x="2012" y="5528"/>
                    <a:pt x="2019" y="5524"/>
                    <a:pt x="2024" y="5524"/>
                  </a:cubicBezTo>
                  <a:cubicBezTo>
                    <a:pt x="2036" y="5524"/>
                    <a:pt x="2036" y="5548"/>
                    <a:pt x="2036" y="5571"/>
                  </a:cubicBezTo>
                  <a:cubicBezTo>
                    <a:pt x="1902" y="5838"/>
                    <a:pt x="2036" y="5605"/>
                    <a:pt x="1969" y="5871"/>
                  </a:cubicBezTo>
                  <a:cubicBezTo>
                    <a:pt x="1835" y="6205"/>
                    <a:pt x="1302" y="7373"/>
                    <a:pt x="1168" y="7673"/>
                  </a:cubicBezTo>
                  <a:cubicBezTo>
                    <a:pt x="1168" y="7840"/>
                    <a:pt x="1035" y="8006"/>
                    <a:pt x="1035" y="8173"/>
                  </a:cubicBezTo>
                  <a:cubicBezTo>
                    <a:pt x="1002" y="8340"/>
                    <a:pt x="635" y="9207"/>
                    <a:pt x="568" y="9407"/>
                  </a:cubicBezTo>
                  <a:lnTo>
                    <a:pt x="568" y="9374"/>
                  </a:lnTo>
                  <a:cubicBezTo>
                    <a:pt x="568" y="9541"/>
                    <a:pt x="501" y="9507"/>
                    <a:pt x="468" y="9607"/>
                  </a:cubicBezTo>
                  <a:cubicBezTo>
                    <a:pt x="535" y="9607"/>
                    <a:pt x="501" y="9774"/>
                    <a:pt x="501" y="9841"/>
                  </a:cubicBezTo>
                  <a:cubicBezTo>
                    <a:pt x="501" y="9908"/>
                    <a:pt x="501" y="10108"/>
                    <a:pt x="468" y="10241"/>
                  </a:cubicBezTo>
                  <a:lnTo>
                    <a:pt x="401" y="10241"/>
                  </a:lnTo>
                  <a:cubicBezTo>
                    <a:pt x="401" y="10375"/>
                    <a:pt x="334" y="10575"/>
                    <a:pt x="334" y="10675"/>
                  </a:cubicBezTo>
                  <a:cubicBezTo>
                    <a:pt x="234" y="10842"/>
                    <a:pt x="134" y="11109"/>
                    <a:pt x="134" y="11375"/>
                  </a:cubicBezTo>
                  <a:lnTo>
                    <a:pt x="1" y="11509"/>
                  </a:lnTo>
                  <a:lnTo>
                    <a:pt x="1" y="11542"/>
                  </a:lnTo>
                  <a:cubicBezTo>
                    <a:pt x="1" y="11542"/>
                    <a:pt x="787" y="11902"/>
                    <a:pt x="1253" y="11902"/>
                  </a:cubicBezTo>
                  <a:cubicBezTo>
                    <a:pt x="1355" y="11902"/>
                    <a:pt x="1442" y="11884"/>
                    <a:pt x="1502" y="11842"/>
                  </a:cubicBezTo>
                  <a:lnTo>
                    <a:pt x="1535" y="11842"/>
                  </a:lnTo>
                  <a:lnTo>
                    <a:pt x="1535" y="11742"/>
                  </a:lnTo>
                  <a:cubicBezTo>
                    <a:pt x="1559" y="11695"/>
                    <a:pt x="1549" y="11648"/>
                    <a:pt x="1553" y="11648"/>
                  </a:cubicBezTo>
                  <a:lnTo>
                    <a:pt x="1553" y="11648"/>
                  </a:lnTo>
                  <a:cubicBezTo>
                    <a:pt x="1555" y="11648"/>
                    <a:pt x="1559" y="11656"/>
                    <a:pt x="1569" y="11676"/>
                  </a:cubicBezTo>
                  <a:cubicBezTo>
                    <a:pt x="1569" y="11609"/>
                    <a:pt x="1535" y="11542"/>
                    <a:pt x="1569" y="11509"/>
                  </a:cubicBezTo>
                  <a:cubicBezTo>
                    <a:pt x="1602" y="11459"/>
                    <a:pt x="1619" y="11459"/>
                    <a:pt x="1631" y="11459"/>
                  </a:cubicBezTo>
                  <a:cubicBezTo>
                    <a:pt x="1644" y="11459"/>
                    <a:pt x="1652" y="11459"/>
                    <a:pt x="1669" y="11409"/>
                  </a:cubicBezTo>
                  <a:cubicBezTo>
                    <a:pt x="1835" y="10942"/>
                    <a:pt x="2002" y="10508"/>
                    <a:pt x="2136" y="10041"/>
                  </a:cubicBezTo>
                  <a:lnTo>
                    <a:pt x="2136" y="10074"/>
                  </a:lnTo>
                  <a:cubicBezTo>
                    <a:pt x="2169" y="9941"/>
                    <a:pt x="2202" y="9841"/>
                    <a:pt x="2202" y="9674"/>
                  </a:cubicBezTo>
                  <a:cubicBezTo>
                    <a:pt x="2236" y="9607"/>
                    <a:pt x="2236" y="9607"/>
                    <a:pt x="2302" y="9607"/>
                  </a:cubicBezTo>
                  <a:cubicBezTo>
                    <a:pt x="2136" y="9507"/>
                    <a:pt x="2369" y="8740"/>
                    <a:pt x="2369" y="8740"/>
                  </a:cubicBezTo>
                  <a:lnTo>
                    <a:pt x="2336" y="8707"/>
                  </a:lnTo>
                  <a:cubicBezTo>
                    <a:pt x="2353" y="8640"/>
                    <a:pt x="2369" y="8640"/>
                    <a:pt x="2390" y="8640"/>
                  </a:cubicBezTo>
                  <a:cubicBezTo>
                    <a:pt x="2411" y="8640"/>
                    <a:pt x="2436" y="8640"/>
                    <a:pt x="2469" y="8573"/>
                  </a:cubicBezTo>
                  <a:cubicBezTo>
                    <a:pt x="2369" y="8507"/>
                    <a:pt x="2536" y="8373"/>
                    <a:pt x="2503" y="8340"/>
                  </a:cubicBezTo>
                  <a:lnTo>
                    <a:pt x="2536" y="8307"/>
                  </a:lnTo>
                  <a:cubicBezTo>
                    <a:pt x="2503" y="8240"/>
                    <a:pt x="2536" y="8206"/>
                    <a:pt x="2536" y="8173"/>
                  </a:cubicBezTo>
                  <a:lnTo>
                    <a:pt x="2503" y="8173"/>
                  </a:lnTo>
                  <a:lnTo>
                    <a:pt x="2503" y="8073"/>
                  </a:lnTo>
                  <a:cubicBezTo>
                    <a:pt x="2519" y="8056"/>
                    <a:pt x="2528" y="8048"/>
                    <a:pt x="2532" y="8048"/>
                  </a:cubicBezTo>
                  <a:cubicBezTo>
                    <a:pt x="2536" y="8048"/>
                    <a:pt x="2536" y="8056"/>
                    <a:pt x="2536" y="8073"/>
                  </a:cubicBezTo>
                  <a:cubicBezTo>
                    <a:pt x="2636" y="7873"/>
                    <a:pt x="3136" y="6805"/>
                    <a:pt x="3236" y="6539"/>
                  </a:cubicBezTo>
                  <a:lnTo>
                    <a:pt x="3236" y="6539"/>
                  </a:lnTo>
                  <a:cubicBezTo>
                    <a:pt x="3203" y="6539"/>
                    <a:pt x="3203" y="6639"/>
                    <a:pt x="3136" y="6672"/>
                  </a:cubicBezTo>
                  <a:cubicBezTo>
                    <a:pt x="3136" y="6572"/>
                    <a:pt x="3170" y="6572"/>
                    <a:pt x="3170" y="6539"/>
                  </a:cubicBezTo>
                  <a:cubicBezTo>
                    <a:pt x="3236" y="6539"/>
                    <a:pt x="3236" y="6405"/>
                    <a:pt x="3370" y="6405"/>
                  </a:cubicBezTo>
                  <a:lnTo>
                    <a:pt x="3337" y="6372"/>
                  </a:lnTo>
                  <a:lnTo>
                    <a:pt x="3370" y="6372"/>
                  </a:lnTo>
                  <a:cubicBezTo>
                    <a:pt x="3470" y="6072"/>
                    <a:pt x="3370" y="6305"/>
                    <a:pt x="3503" y="6038"/>
                  </a:cubicBezTo>
                  <a:cubicBezTo>
                    <a:pt x="3537" y="5871"/>
                    <a:pt x="3537" y="5805"/>
                    <a:pt x="3570" y="5705"/>
                  </a:cubicBezTo>
                  <a:lnTo>
                    <a:pt x="3570" y="5705"/>
                  </a:lnTo>
                  <a:cubicBezTo>
                    <a:pt x="3570" y="5705"/>
                    <a:pt x="3555" y="5720"/>
                    <a:pt x="3545" y="5720"/>
                  </a:cubicBezTo>
                  <a:cubicBezTo>
                    <a:pt x="3540" y="5720"/>
                    <a:pt x="3537" y="5716"/>
                    <a:pt x="3537" y="5705"/>
                  </a:cubicBezTo>
                  <a:cubicBezTo>
                    <a:pt x="3570" y="5705"/>
                    <a:pt x="3537" y="5571"/>
                    <a:pt x="3637" y="5571"/>
                  </a:cubicBezTo>
                  <a:cubicBezTo>
                    <a:pt x="3637" y="5542"/>
                    <a:pt x="3690" y="5433"/>
                    <a:pt x="3654" y="5433"/>
                  </a:cubicBezTo>
                  <a:cubicBezTo>
                    <a:pt x="3653" y="5433"/>
                    <a:pt x="3652" y="5433"/>
                    <a:pt x="3650" y="5433"/>
                  </a:cubicBezTo>
                  <a:lnTo>
                    <a:pt x="3650" y="5433"/>
                  </a:lnTo>
                  <a:cubicBezTo>
                    <a:pt x="3670" y="5419"/>
                    <a:pt x="3689" y="5382"/>
                    <a:pt x="3698" y="5382"/>
                  </a:cubicBezTo>
                  <a:cubicBezTo>
                    <a:pt x="3701" y="5382"/>
                    <a:pt x="3703" y="5388"/>
                    <a:pt x="3703" y="5404"/>
                  </a:cubicBezTo>
                  <a:cubicBezTo>
                    <a:pt x="3703" y="5371"/>
                    <a:pt x="3736" y="5338"/>
                    <a:pt x="3737" y="5338"/>
                  </a:cubicBezTo>
                  <a:lnTo>
                    <a:pt x="3737" y="5338"/>
                  </a:lnTo>
                  <a:lnTo>
                    <a:pt x="3703" y="5371"/>
                  </a:lnTo>
                  <a:cubicBezTo>
                    <a:pt x="3737" y="5238"/>
                    <a:pt x="3837" y="5204"/>
                    <a:pt x="3837" y="5104"/>
                  </a:cubicBezTo>
                  <a:lnTo>
                    <a:pt x="3837" y="5104"/>
                  </a:lnTo>
                  <a:lnTo>
                    <a:pt x="3804" y="5171"/>
                  </a:lnTo>
                  <a:cubicBezTo>
                    <a:pt x="3837" y="5071"/>
                    <a:pt x="3837" y="5038"/>
                    <a:pt x="3904" y="5038"/>
                  </a:cubicBezTo>
                  <a:lnTo>
                    <a:pt x="3904" y="5104"/>
                  </a:lnTo>
                  <a:cubicBezTo>
                    <a:pt x="3970" y="5004"/>
                    <a:pt x="4004" y="4904"/>
                    <a:pt x="4037" y="4837"/>
                  </a:cubicBezTo>
                  <a:lnTo>
                    <a:pt x="4037" y="4871"/>
                  </a:lnTo>
                  <a:cubicBezTo>
                    <a:pt x="4037" y="4704"/>
                    <a:pt x="4371" y="4037"/>
                    <a:pt x="4371" y="3903"/>
                  </a:cubicBezTo>
                  <a:lnTo>
                    <a:pt x="4371" y="3903"/>
                  </a:lnTo>
                  <a:lnTo>
                    <a:pt x="4304" y="3937"/>
                  </a:lnTo>
                  <a:lnTo>
                    <a:pt x="4304" y="3937"/>
                  </a:lnTo>
                  <a:lnTo>
                    <a:pt x="4337" y="3837"/>
                  </a:lnTo>
                  <a:cubicBezTo>
                    <a:pt x="4337" y="3837"/>
                    <a:pt x="4402" y="3885"/>
                    <a:pt x="4419" y="3914"/>
                  </a:cubicBezTo>
                  <a:lnTo>
                    <a:pt x="4419" y="3914"/>
                  </a:lnTo>
                  <a:cubicBezTo>
                    <a:pt x="4576" y="3668"/>
                    <a:pt x="5143" y="2664"/>
                    <a:pt x="5305" y="2502"/>
                  </a:cubicBezTo>
                  <a:cubicBezTo>
                    <a:pt x="5321" y="2486"/>
                    <a:pt x="5334" y="2479"/>
                    <a:pt x="5343" y="2479"/>
                  </a:cubicBezTo>
                  <a:cubicBezTo>
                    <a:pt x="5371" y="2479"/>
                    <a:pt x="5371" y="2536"/>
                    <a:pt x="5371" y="2536"/>
                  </a:cubicBezTo>
                  <a:cubicBezTo>
                    <a:pt x="5405" y="2436"/>
                    <a:pt x="5371" y="2436"/>
                    <a:pt x="5405" y="2402"/>
                  </a:cubicBezTo>
                  <a:lnTo>
                    <a:pt x="5471" y="2436"/>
                  </a:lnTo>
                  <a:cubicBezTo>
                    <a:pt x="5471" y="2402"/>
                    <a:pt x="5505" y="2402"/>
                    <a:pt x="5505" y="2369"/>
                  </a:cubicBezTo>
                  <a:lnTo>
                    <a:pt x="5505" y="2369"/>
                  </a:lnTo>
                  <a:cubicBezTo>
                    <a:pt x="5494" y="2380"/>
                    <a:pt x="5479" y="2384"/>
                    <a:pt x="5463" y="2384"/>
                  </a:cubicBezTo>
                  <a:cubicBezTo>
                    <a:pt x="5431" y="2384"/>
                    <a:pt x="5394" y="2369"/>
                    <a:pt x="5371" y="2369"/>
                  </a:cubicBezTo>
                  <a:lnTo>
                    <a:pt x="5471" y="2269"/>
                  </a:lnTo>
                  <a:lnTo>
                    <a:pt x="5505" y="2336"/>
                  </a:lnTo>
                  <a:cubicBezTo>
                    <a:pt x="5505" y="2269"/>
                    <a:pt x="5471" y="2202"/>
                    <a:pt x="5538" y="2102"/>
                  </a:cubicBezTo>
                  <a:cubicBezTo>
                    <a:pt x="5672" y="1935"/>
                    <a:pt x="5805" y="1769"/>
                    <a:pt x="5872" y="1602"/>
                  </a:cubicBezTo>
                  <a:lnTo>
                    <a:pt x="5872" y="1702"/>
                  </a:lnTo>
                  <a:cubicBezTo>
                    <a:pt x="5872" y="1668"/>
                    <a:pt x="5905" y="1668"/>
                    <a:pt x="5905" y="1602"/>
                  </a:cubicBezTo>
                  <a:cubicBezTo>
                    <a:pt x="5878" y="1602"/>
                    <a:pt x="5937" y="1559"/>
                    <a:pt x="5927" y="1559"/>
                  </a:cubicBezTo>
                  <a:lnTo>
                    <a:pt x="5927" y="1559"/>
                  </a:lnTo>
                  <a:cubicBezTo>
                    <a:pt x="5925" y="1559"/>
                    <a:pt x="5918" y="1562"/>
                    <a:pt x="5905" y="1568"/>
                  </a:cubicBezTo>
                  <a:cubicBezTo>
                    <a:pt x="5905" y="1402"/>
                    <a:pt x="6072" y="1268"/>
                    <a:pt x="6139" y="1168"/>
                  </a:cubicBezTo>
                  <a:cubicBezTo>
                    <a:pt x="6079" y="1109"/>
                    <a:pt x="5359" y="309"/>
                    <a:pt x="5131" y="111"/>
                  </a:cubicBezTo>
                  <a:lnTo>
                    <a:pt x="5131" y="111"/>
                  </a:lnTo>
                  <a:cubicBezTo>
                    <a:pt x="5102" y="151"/>
                    <a:pt x="5087" y="151"/>
                    <a:pt x="5075" y="151"/>
                  </a:cubicBezTo>
                  <a:cubicBezTo>
                    <a:pt x="5063" y="151"/>
                    <a:pt x="5054" y="151"/>
                    <a:pt x="5038" y="201"/>
                  </a:cubicBezTo>
                  <a:cubicBezTo>
                    <a:pt x="5004" y="201"/>
                    <a:pt x="5038" y="101"/>
                    <a:pt x="5071" y="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4"/>
            <p:cNvSpPr/>
            <p:nvPr/>
          </p:nvSpPr>
          <p:spPr>
            <a:xfrm>
              <a:off x="4846125" y="1530700"/>
              <a:ext cx="187675" cy="204350"/>
            </a:xfrm>
            <a:custGeom>
              <a:rect b="b" l="l" r="r" t="t"/>
              <a:pathLst>
                <a:path extrusionOk="0" h="8174" w="7507">
                  <a:moveTo>
                    <a:pt x="1" y="1268"/>
                  </a:moveTo>
                  <a:cubicBezTo>
                    <a:pt x="1" y="1276"/>
                    <a:pt x="3" y="1282"/>
                    <a:pt x="6" y="1287"/>
                  </a:cubicBezTo>
                  <a:lnTo>
                    <a:pt x="6" y="1287"/>
                  </a:lnTo>
                  <a:cubicBezTo>
                    <a:pt x="1" y="1278"/>
                    <a:pt x="1" y="1269"/>
                    <a:pt x="1" y="1268"/>
                  </a:cubicBezTo>
                  <a:close/>
                  <a:moveTo>
                    <a:pt x="6" y="1287"/>
                  </a:moveTo>
                  <a:lnTo>
                    <a:pt x="6" y="1287"/>
                  </a:lnTo>
                  <a:cubicBezTo>
                    <a:pt x="10" y="1294"/>
                    <a:pt x="19" y="1302"/>
                    <a:pt x="34" y="1302"/>
                  </a:cubicBezTo>
                  <a:cubicBezTo>
                    <a:pt x="34" y="1301"/>
                    <a:pt x="34" y="1301"/>
                    <a:pt x="34" y="1300"/>
                  </a:cubicBezTo>
                  <a:lnTo>
                    <a:pt x="34" y="1300"/>
                  </a:lnTo>
                  <a:cubicBezTo>
                    <a:pt x="22" y="1299"/>
                    <a:pt x="12" y="1295"/>
                    <a:pt x="6" y="1287"/>
                  </a:cubicBezTo>
                  <a:close/>
                  <a:moveTo>
                    <a:pt x="3327" y="1626"/>
                  </a:moveTo>
                  <a:lnTo>
                    <a:pt x="3327" y="1626"/>
                  </a:lnTo>
                  <a:cubicBezTo>
                    <a:pt x="3331" y="1629"/>
                    <a:pt x="3334" y="1632"/>
                    <a:pt x="3336" y="1635"/>
                  </a:cubicBezTo>
                  <a:cubicBezTo>
                    <a:pt x="3336" y="1630"/>
                    <a:pt x="3333" y="1627"/>
                    <a:pt x="3327" y="1626"/>
                  </a:cubicBezTo>
                  <a:close/>
                  <a:moveTo>
                    <a:pt x="4204" y="2269"/>
                  </a:moveTo>
                  <a:lnTo>
                    <a:pt x="4229" y="2294"/>
                  </a:lnTo>
                  <a:lnTo>
                    <a:pt x="4229" y="2294"/>
                  </a:lnTo>
                  <a:lnTo>
                    <a:pt x="4204" y="2269"/>
                  </a:lnTo>
                  <a:close/>
                  <a:moveTo>
                    <a:pt x="801" y="1"/>
                  </a:moveTo>
                  <a:cubicBezTo>
                    <a:pt x="735" y="100"/>
                    <a:pt x="40" y="1192"/>
                    <a:pt x="34" y="1300"/>
                  </a:cubicBezTo>
                  <a:lnTo>
                    <a:pt x="34" y="1300"/>
                  </a:lnTo>
                  <a:cubicBezTo>
                    <a:pt x="44" y="1302"/>
                    <a:pt x="56" y="1302"/>
                    <a:pt x="67" y="1302"/>
                  </a:cubicBezTo>
                  <a:lnTo>
                    <a:pt x="134" y="1268"/>
                  </a:lnTo>
                  <a:cubicBezTo>
                    <a:pt x="201" y="1268"/>
                    <a:pt x="134" y="1302"/>
                    <a:pt x="201" y="1302"/>
                  </a:cubicBezTo>
                  <a:cubicBezTo>
                    <a:pt x="201" y="1318"/>
                    <a:pt x="184" y="1327"/>
                    <a:pt x="159" y="1327"/>
                  </a:cubicBezTo>
                  <a:cubicBezTo>
                    <a:pt x="134" y="1327"/>
                    <a:pt x="101" y="1318"/>
                    <a:pt x="68" y="1302"/>
                  </a:cubicBezTo>
                  <a:lnTo>
                    <a:pt x="68" y="1302"/>
                  </a:lnTo>
                  <a:cubicBezTo>
                    <a:pt x="115" y="1325"/>
                    <a:pt x="145" y="1349"/>
                    <a:pt x="171" y="1349"/>
                  </a:cubicBezTo>
                  <a:cubicBezTo>
                    <a:pt x="181" y="1349"/>
                    <a:pt x="191" y="1345"/>
                    <a:pt x="201" y="1335"/>
                  </a:cubicBezTo>
                  <a:lnTo>
                    <a:pt x="201" y="1335"/>
                  </a:lnTo>
                  <a:cubicBezTo>
                    <a:pt x="234" y="1368"/>
                    <a:pt x="168" y="1368"/>
                    <a:pt x="201" y="1435"/>
                  </a:cubicBezTo>
                  <a:cubicBezTo>
                    <a:pt x="234" y="1435"/>
                    <a:pt x="301" y="1435"/>
                    <a:pt x="334" y="1468"/>
                  </a:cubicBezTo>
                  <a:cubicBezTo>
                    <a:pt x="368" y="1502"/>
                    <a:pt x="409" y="1502"/>
                    <a:pt x="451" y="1502"/>
                  </a:cubicBezTo>
                  <a:cubicBezTo>
                    <a:pt x="493" y="1502"/>
                    <a:pt x="534" y="1502"/>
                    <a:pt x="568" y="1535"/>
                  </a:cubicBezTo>
                  <a:cubicBezTo>
                    <a:pt x="568" y="1602"/>
                    <a:pt x="668" y="1602"/>
                    <a:pt x="701" y="1635"/>
                  </a:cubicBezTo>
                  <a:cubicBezTo>
                    <a:pt x="701" y="1635"/>
                    <a:pt x="701" y="1602"/>
                    <a:pt x="735" y="1602"/>
                  </a:cubicBezTo>
                  <a:cubicBezTo>
                    <a:pt x="801" y="1635"/>
                    <a:pt x="868" y="1635"/>
                    <a:pt x="868" y="1702"/>
                  </a:cubicBezTo>
                  <a:lnTo>
                    <a:pt x="968" y="1702"/>
                  </a:lnTo>
                  <a:cubicBezTo>
                    <a:pt x="1068" y="1802"/>
                    <a:pt x="1335" y="1969"/>
                    <a:pt x="1635" y="2136"/>
                  </a:cubicBezTo>
                  <a:cubicBezTo>
                    <a:pt x="1735" y="2202"/>
                    <a:pt x="1869" y="2336"/>
                    <a:pt x="2002" y="2436"/>
                  </a:cubicBezTo>
                  <a:cubicBezTo>
                    <a:pt x="2136" y="2502"/>
                    <a:pt x="2202" y="2603"/>
                    <a:pt x="2236" y="2636"/>
                  </a:cubicBezTo>
                  <a:cubicBezTo>
                    <a:pt x="2402" y="2769"/>
                    <a:pt x="2636" y="3003"/>
                    <a:pt x="2869" y="3203"/>
                  </a:cubicBezTo>
                  <a:cubicBezTo>
                    <a:pt x="3070" y="3470"/>
                    <a:pt x="3303" y="3670"/>
                    <a:pt x="3503" y="3837"/>
                  </a:cubicBezTo>
                  <a:cubicBezTo>
                    <a:pt x="3503" y="3937"/>
                    <a:pt x="3570" y="4004"/>
                    <a:pt x="3637" y="4037"/>
                  </a:cubicBezTo>
                  <a:cubicBezTo>
                    <a:pt x="3637" y="4004"/>
                    <a:pt x="3637" y="4004"/>
                    <a:pt x="3670" y="4004"/>
                  </a:cubicBezTo>
                  <a:cubicBezTo>
                    <a:pt x="3737" y="4087"/>
                    <a:pt x="3745" y="4087"/>
                    <a:pt x="3753" y="4087"/>
                  </a:cubicBezTo>
                  <a:cubicBezTo>
                    <a:pt x="3762" y="4087"/>
                    <a:pt x="3770" y="4087"/>
                    <a:pt x="3837" y="4170"/>
                  </a:cubicBezTo>
                  <a:cubicBezTo>
                    <a:pt x="4004" y="4337"/>
                    <a:pt x="4537" y="5204"/>
                    <a:pt x="4637" y="5438"/>
                  </a:cubicBezTo>
                  <a:cubicBezTo>
                    <a:pt x="4737" y="5505"/>
                    <a:pt x="4804" y="5671"/>
                    <a:pt x="4871" y="5771"/>
                  </a:cubicBezTo>
                  <a:cubicBezTo>
                    <a:pt x="4971" y="5838"/>
                    <a:pt x="5238" y="6539"/>
                    <a:pt x="5338" y="6672"/>
                  </a:cubicBezTo>
                  <a:lnTo>
                    <a:pt x="5338" y="6639"/>
                  </a:lnTo>
                  <a:cubicBezTo>
                    <a:pt x="5405" y="6705"/>
                    <a:pt x="5371" y="6772"/>
                    <a:pt x="5371" y="6839"/>
                  </a:cubicBezTo>
                  <a:cubicBezTo>
                    <a:pt x="5377" y="6833"/>
                    <a:pt x="5386" y="6830"/>
                    <a:pt x="5396" y="6830"/>
                  </a:cubicBezTo>
                  <a:cubicBezTo>
                    <a:pt x="5439" y="6830"/>
                    <a:pt x="5511" y="6885"/>
                    <a:pt x="5538" y="6939"/>
                  </a:cubicBezTo>
                  <a:cubicBezTo>
                    <a:pt x="5571" y="6972"/>
                    <a:pt x="5705" y="7106"/>
                    <a:pt x="5738" y="7172"/>
                  </a:cubicBezTo>
                  <a:lnTo>
                    <a:pt x="5705" y="7172"/>
                  </a:lnTo>
                  <a:cubicBezTo>
                    <a:pt x="5805" y="7273"/>
                    <a:pt x="5838" y="7439"/>
                    <a:pt x="5872" y="7473"/>
                  </a:cubicBezTo>
                  <a:cubicBezTo>
                    <a:pt x="5905" y="7606"/>
                    <a:pt x="5972" y="7840"/>
                    <a:pt x="6072" y="8006"/>
                  </a:cubicBezTo>
                  <a:lnTo>
                    <a:pt x="6038" y="8173"/>
                  </a:lnTo>
                  <a:lnTo>
                    <a:pt x="6706" y="8006"/>
                  </a:lnTo>
                  <a:cubicBezTo>
                    <a:pt x="7039" y="7873"/>
                    <a:pt x="7406" y="7773"/>
                    <a:pt x="7473" y="7606"/>
                  </a:cubicBezTo>
                  <a:lnTo>
                    <a:pt x="7506" y="7606"/>
                  </a:lnTo>
                  <a:lnTo>
                    <a:pt x="7473" y="7539"/>
                  </a:lnTo>
                  <a:cubicBezTo>
                    <a:pt x="7473" y="7511"/>
                    <a:pt x="7473" y="7501"/>
                    <a:pt x="7475" y="7501"/>
                  </a:cubicBezTo>
                  <a:cubicBezTo>
                    <a:pt x="7479" y="7501"/>
                    <a:pt x="7487" y="7520"/>
                    <a:pt x="7506" y="7539"/>
                  </a:cubicBezTo>
                  <a:lnTo>
                    <a:pt x="7506" y="7506"/>
                  </a:lnTo>
                  <a:cubicBezTo>
                    <a:pt x="7473" y="7473"/>
                    <a:pt x="7406" y="7439"/>
                    <a:pt x="7406" y="7373"/>
                  </a:cubicBezTo>
                  <a:cubicBezTo>
                    <a:pt x="7373" y="7306"/>
                    <a:pt x="7473" y="7339"/>
                    <a:pt x="7473" y="7306"/>
                  </a:cubicBezTo>
                  <a:cubicBezTo>
                    <a:pt x="7339" y="6872"/>
                    <a:pt x="7206" y="6505"/>
                    <a:pt x="7006" y="6105"/>
                  </a:cubicBezTo>
                  <a:lnTo>
                    <a:pt x="7039" y="6105"/>
                  </a:lnTo>
                  <a:cubicBezTo>
                    <a:pt x="6972" y="5972"/>
                    <a:pt x="6906" y="5872"/>
                    <a:pt x="6872" y="5771"/>
                  </a:cubicBezTo>
                  <a:cubicBezTo>
                    <a:pt x="6872" y="5705"/>
                    <a:pt x="6872" y="5705"/>
                    <a:pt x="6906" y="5671"/>
                  </a:cubicBezTo>
                  <a:cubicBezTo>
                    <a:pt x="6906" y="5671"/>
                    <a:pt x="6839" y="5538"/>
                    <a:pt x="6739" y="5371"/>
                  </a:cubicBezTo>
                  <a:cubicBezTo>
                    <a:pt x="6706" y="5304"/>
                    <a:pt x="6672" y="5204"/>
                    <a:pt x="6639" y="5171"/>
                  </a:cubicBezTo>
                  <a:cubicBezTo>
                    <a:pt x="6520" y="5290"/>
                    <a:pt x="6452" y="5307"/>
                    <a:pt x="6422" y="5307"/>
                  </a:cubicBezTo>
                  <a:cubicBezTo>
                    <a:pt x="6411" y="5307"/>
                    <a:pt x="6405" y="5304"/>
                    <a:pt x="6405" y="5304"/>
                  </a:cubicBezTo>
                  <a:lnTo>
                    <a:pt x="6372" y="5338"/>
                  </a:lnTo>
                  <a:cubicBezTo>
                    <a:pt x="6339" y="5204"/>
                    <a:pt x="6405" y="5271"/>
                    <a:pt x="6339" y="5171"/>
                  </a:cubicBezTo>
                  <a:cubicBezTo>
                    <a:pt x="6239" y="5171"/>
                    <a:pt x="6239" y="5004"/>
                    <a:pt x="6172" y="4971"/>
                  </a:cubicBezTo>
                  <a:lnTo>
                    <a:pt x="6172" y="4871"/>
                  </a:lnTo>
                  <a:cubicBezTo>
                    <a:pt x="6138" y="4871"/>
                    <a:pt x="6138" y="4837"/>
                    <a:pt x="6072" y="4804"/>
                  </a:cubicBezTo>
                  <a:lnTo>
                    <a:pt x="6072" y="4837"/>
                  </a:lnTo>
                  <a:lnTo>
                    <a:pt x="6038" y="4771"/>
                  </a:lnTo>
                  <a:cubicBezTo>
                    <a:pt x="6038" y="4704"/>
                    <a:pt x="6038" y="4704"/>
                    <a:pt x="6072" y="4704"/>
                  </a:cubicBezTo>
                  <a:cubicBezTo>
                    <a:pt x="6005" y="4504"/>
                    <a:pt x="5471" y="3603"/>
                    <a:pt x="5305" y="3436"/>
                  </a:cubicBezTo>
                  <a:lnTo>
                    <a:pt x="5305" y="3436"/>
                  </a:lnTo>
                  <a:cubicBezTo>
                    <a:pt x="5305" y="3470"/>
                    <a:pt x="5338" y="3503"/>
                    <a:pt x="5305" y="3603"/>
                  </a:cubicBezTo>
                  <a:cubicBezTo>
                    <a:pt x="5204" y="3537"/>
                    <a:pt x="5238" y="3503"/>
                    <a:pt x="5204" y="3503"/>
                  </a:cubicBezTo>
                  <a:cubicBezTo>
                    <a:pt x="5238" y="3436"/>
                    <a:pt x="5171" y="3370"/>
                    <a:pt x="5204" y="3303"/>
                  </a:cubicBezTo>
                  <a:lnTo>
                    <a:pt x="5171" y="3303"/>
                  </a:lnTo>
                  <a:lnTo>
                    <a:pt x="5171" y="3270"/>
                  </a:lnTo>
                  <a:cubicBezTo>
                    <a:pt x="4971" y="3036"/>
                    <a:pt x="5138" y="3203"/>
                    <a:pt x="4971" y="3003"/>
                  </a:cubicBezTo>
                  <a:cubicBezTo>
                    <a:pt x="4871" y="2869"/>
                    <a:pt x="4737" y="2869"/>
                    <a:pt x="4737" y="2803"/>
                  </a:cubicBezTo>
                  <a:cubicBezTo>
                    <a:pt x="4737" y="2803"/>
                    <a:pt x="4737" y="2836"/>
                    <a:pt x="4704" y="2836"/>
                  </a:cubicBezTo>
                  <a:cubicBezTo>
                    <a:pt x="4737" y="2803"/>
                    <a:pt x="4637" y="2803"/>
                    <a:pt x="4671" y="2769"/>
                  </a:cubicBezTo>
                  <a:cubicBezTo>
                    <a:pt x="4624" y="2722"/>
                    <a:pt x="4593" y="2675"/>
                    <a:pt x="4567" y="2675"/>
                  </a:cubicBezTo>
                  <a:cubicBezTo>
                    <a:pt x="4557" y="2675"/>
                    <a:pt x="4547" y="2683"/>
                    <a:pt x="4537" y="2703"/>
                  </a:cubicBezTo>
                  <a:cubicBezTo>
                    <a:pt x="4537" y="2676"/>
                    <a:pt x="4516" y="2627"/>
                    <a:pt x="4525" y="2627"/>
                  </a:cubicBezTo>
                  <a:lnTo>
                    <a:pt x="4525" y="2627"/>
                  </a:lnTo>
                  <a:cubicBezTo>
                    <a:pt x="4527" y="2627"/>
                    <a:pt x="4531" y="2630"/>
                    <a:pt x="4537" y="2636"/>
                  </a:cubicBezTo>
                  <a:lnTo>
                    <a:pt x="4471" y="2536"/>
                  </a:lnTo>
                  <a:lnTo>
                    <a:pt x="4471" y="2603"/>
                  </a:lnTo>
                  <a:cubicBezTo>
                    <a:pt x="4371" y="2502"/>
                    <a:pt x="4371" y="2436"/>
                    <a:pt x="4304" y="2369"/>
                  </a:cubicBezTo>
                  <a:lnTo>
                    <a:pt x="4304" y="2436"/>
                  </a:lnTo>
                  <a:cubicBezTo>
                    <a:pt x="4237" y="2369"/>
                    <a:pt x="4204" y="2336"/>
                    <a:pt x="4204" y="2269"/>
                  </a:cubicBezTo>
                  <a:lnTo>
                    <a:pt x="4204" y="2269"/>
                  </a:lnTo>
                  <a:lnTo>
                    <a:pt x="4070" y="2136"/>
                  </a:lnTo>
                  <a:cubicBezTo>
                    <a:pt x="3970" y="2102"/>
                    <a:pt x="3470" y="1635"/>
                    <a:pt x="3303" y="1635"/>
                  </a:cubicBezTo>
                  <a:lnTo>
                    <a:pt x="3303" y="1702"/>
                  </a:lnTo>
                  <a:lnTo>
                    <a:pt x="3203" y="1669"/>
                  </a:lnTo>
                  <a:cubicBezTo>
                    <a:pt x="3203" y="1669"/>
                    <a:pt x="3288" y="1626"/>
                    <a:pt x="3323" y="1626"/>
                  </a:cubicBezTo>
                  <a:cubicBezTo>
                    <a:pt x="3324" y="1626"/>
                    <a:pt x="3326" y="1626"/>
                    <a:pt x="3327" y="1626"/>
                  </a:cubicBezTo>
                  <a:lnTo>
                    <a:pt x="3327" y="1626"/>
                  </a:lnTo>
                  <a:cubicBezTo>
                    <a:pt x="3140" y="1446"/>
                    <a:pt x="2300" y="799"/>
                    <a:pt x="2136" y="668"/>
                  </a:cubicBezTo>
                  <a:cubicBezTo>
                    <a:pt x="2069" y="601"/>
                    <a:pt x="2169" y="601"/>
                    <a:pt x="2169" y="601"/>
                  </a:cubicBezTo>
                  <a:cubicBezTo>
                    <a:pt x="2119" y="568"/>
                    <a:pt x="2094" y="568"/>
                    <a:pt x="2077" y="568"/>
                  </a:cubicBezTo>
                  <a:cubicBezTo>
                    <a:pt x="2061" y="568"/>
                    <a:pt x="2052" y="568"/>
                    <a:pt x="2036" y="534"/>
                  </a:cubicBezTo>
                  <a:lnTo>
                    <a:pt x="2069" y="501"/>
                  </a:lnTo>
                  <a:cubicBezTo>
                    <a:pt x="2036" y="501"/>
                    <a:pt x="2036" y="468"/>
                    <a:pt x="2002" y="468"/>
                  </a:cubicBezTo>
                  <a:cubicBezTo>
                    <a:pt x="2036" y="501"/>
                    <a:pt x="2002" y="534"/>
                    <a:pt x="1969" y="601"/>
                  </a:cubicBezTo>
                  <a:lnTo>
                    <a:pt x="1869" y="501"/>
                  </a:lnTo>
                  <a:lnTo>
                    <a:pt x="1902" y="468"/>
                  </a:lnTo>
                  <a:cubicBezTo>
                    <a:pt x="1880" y="468"/>
                    <a:pt x="1858" y="483"/>
                    <a:pt x="1816" y="483"/>
                  </a:cubicBezTo>
                  <a:cubicBezTo>
                    <a:pt x="1795" y="483"/>
                    <a:pt x="1769" y="479"/>
                    <a:pt x="1735" y="468"/>
                  </a:cubicBezTo>
                  <a:cubicBezTo>
                    <a:pt x="1569" y="368"/>
                    <a:pt x="1402" y="301"/>
                    <a:pt x="1235" y="167"/>
                  </a:cubicBezTo>
                  <a:lnTo>
                    <a:pt x="1335" y="167"/>
                  </a:lnTo>
                  <a:cubicBezTo>
                    <a:pt x="1302" y="167"/>
                    <a:pt x="1302" y="134"/>
                    <a:pt x="1235" y="134"/>
                  </a:cubicBezTo>
                  <a:cubicBezTo>
                    <a:pt x="1257" y="145"/>
                    <a:pt x="1257" y="149"/>
                    <a:pt x="1249" y="149"/>
                  </a:cubicBezTo>
                  <a:cubicBezTo>
                    <a:pt x="1231" y="149"/>
                    <a:pt x="1179" y="134"/>
                    <a:pt x="1202" y="134"/>
                  </a:cubicBezTo>
                  <a:cubicBezTo>
                    <a:pt x="1035" y="134"/>
                    <a:pt x="901" y="1"/>
                    <a:pt x="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81" name="Google Shape;981;p54"/>
          <p:cNvPicPr preferRelativeResize="0"/>
          <p:nvPr/>
        </p:nvPicPr>
        <p:blipFill>
          <a:blip r:embed="rId3">
            <a:alphaModFix/>
          </a:blip>
          <a:stretch>
            <a:fillRect/>
          </a:stretch>
        </p:blipFill>
        <p:spPr>
          <a:xfrm>
            <a:off x="7012600" y="1371275"/>
            <a:ext cx="1214750" cy="1105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grpSp>
        <p:nvGrpSpPr>
          <p:cNvPr id="986" name="Google Shape;986;p55"/>
          <p:cNvGrpSpPr/>
          <p:nvPr/>
        </p:nvGrpSpPr>
        <p:grpSpPr>
          <a:xfrm>
            <a:off x="5438875" y="833100"/>
            <a:ext cx="2921382" cy="3087606"/>
            <a:chOff x="6352947" y="1684931"/>
            <a:chExt cx="2318373" cy="2450286"/>
          </a:xfrm>
        </p:grpSpPr>
        <p:sp>
          <p:nvSpPr>
            <p:cNvPr id="987" name="Google Shape;987;p55"/>
            <p:cNvSpPr/>
            <p:nvPr/>
          </p:nvSpPr>
          <p:spPr>
            <a:xfrm>
              <a:off x="6353722" y="1972759"/>
              <a:ext cx="2317598"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6353722" y="1972759"/>
              <a:ext cx="2317598"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6352947" y="1684931"/>
              <a:ext cx="231837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55"/>
          <p:cNvSpPr txBox="1"/>
          <p:nvPr>
            <p:ph type="title"/>
          </p:nvPr>
        </p:nvSpPr>
        <p:spPr>
          <a:xfrm>
            <a:off x="662888" y="1027950"/>
            <a:ext cx="3858900" cy="105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a:t>
            </a:r>
            <a:endParaRPr/>
          </a:p>
          <a:p>
            <a:pPr indent="0" lvl="0" marL="0" rtl="0" algn="l">
              <a:spcBef>
                <a:spcPts val="0"/>
              </a:spcBef>
              <a:spcAft>
                <a:spcPts val="0"/>
              </a:spcAft>
              <a:buNone/>
            </a:pPr>
            <a:r>
              <a:rPr lang="en"/>
              <a:t>You.</a:t>
            </a:r>
            <a:endParaRPr/>
          </a:p>
        </p:txBody>
      </p:sp>
      <p:grpSp>
        <p:nvGrpSpPr>
          <p:cNvPr id="1001" name="Google Shape;1001;p55"/>
          <p:cNvGrpSpPr/>
          <p:nvPr/>
        </p:nvGrpSpPr>
        <p:grpSpPr>
          <a:xfrm>
            <a:off x="1866792" y="2863725"/>
            <a:ext cx="387661" cy="387661"/>
            <a:chOff x="1379798" y="1723250"/>
            <a:chExt cx="397887" cy="397887"/>
          </a:xfrm>
        </p:grpSpPr>
        <p:sp>
          <p:nvSpPr>
            <p:cNvPr id="1002" name="Google Shape;1002;p5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55"/>
          <p:cNvGrpSpPr/>
          <p:nvPr/>
        </p:nvGrpSpPr>
        <p:grpSpPr>
          <a:xfrm>
            <a:off x="804671" y="2863725"/>
            <a:ext cx="387681" cy="387661"/>
            <a:chOff x="266768" y="1721375"/>
            <a:chExt cx="397907" cy="397887"/>
          </a:xfrm>
        </p:grpSpPr>
        <p:sp>
          <p:nvSpPr>
            <p:cNvPr id="1007" name="Google Shape;1007;p5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5"/>
          <p:cNvGrpSpPr/>
          <p:nvPr/>
        </p:nvGrpSpPr>
        <p:grpSpPr>
          <a:xfrm>
            <a:off x="1335752" y="2863725"/>
            <a:ext cx="387641" cy="387661"/>
            <a:chOff x="864491" y="1723250"/>
            <a:chExt cx="397866" cy="397887"/>
          </a:xfrm>
        </p:grpSpPr>
        <p:sp>
          <p:nvSpPr>
            <p:cNvPr id="1010" name="Google Shape;1010;p5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5"/>
          <p:cNvGrpSpPr/>
          <p:nvPr/>
        </p:nvGrpSpPr>
        <p:grpSpPr>
          <a:xfrm>
            <a:off x="2397854" y="2863072"/>
            <a:ext cx="388966" cy="388966"/>
            <a:chOff x="1190625" y="238125"/>
            <a:chExt cx="5235075" cy="5235075"/>
          </a:xfrm>
        </p:grpSpPr>
        <p:sp>
          <p:nvSpPr>
            <p:cNvPr id="1014" name="Google Shape;1014;p5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55"/>
          <p:cNvSpPr txBox="1"/>
          <p:nvPr/>
        </p:nvSpPr>
        <p:spPr>
          <a:xfrm>
            <a:off x="713225" y="3373250"/>
            <a:ext cx="3858900" cy="694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Manjari"/>
                <a:ea typeface="Manjari"/>
                <a:cs typeface="Manjari"/>
                <a:sym typeface="Manjari"/>
              </a:rPr>
              <a:t>CREDITS: This presentation template was created by </a:t>
            </a:r>
            <a:r>
              <a:rPr b="1" lang="en" sz="1200">
                <a:solidFill>
                  <a:schemeClr val="dk1"/>
                </a:solidFill>
                <a:uFill>
                  <a:noFill/>
                </a:uFill>
                <a:latin typeface="Manjari"/>
                <a:ea typeface="Manjari"/>
                <a:cs typeface="Manjari"/>
                <a:sym typeface="Manjari"/>
                <a:hlinkClick r:id="rId3">
                  <a:extLst>
                    <a:ext uri="{A12FA001-AC4F-418D-AE19-62706E023703}">
                      <ahyp:hlinkClr val="tx"/>
                    </a:ext>
                  </a:extLst>
                </a:hlinkClick>
              </a:rPr>
              <a:t>Slidesgo</a:t>
            </a:r>
            <a:r>
              <a:rPr lang="en" sz="1200">
                <a:solidFill>
                  <a:schemeClr val="dk1"/>
                </a:solidFill>
                <a:latin typeface="Manjari"/>
                <a:ea typeface="Manjari"/>
                <a:cs typeface="Manjari"/>
                <a:sym typeface="Manjari"/>
              </a:rPr>
              <a:t>, including icons by </a:t>
            </a:r>
            <a:r>
              <a:rPr b="1" lang="en" sz="1200">
                <a:solidFill>
                  <a:schemeClr val="dk1"/>
                </a:solidFill>
                <a:uFill>
                  <a:noFill/>
                </a:uFill>
                <a:latin typeface="Manjari"/>
                <a:ea typeface="Manjari"/>
                <a:cs typeface="Manjari"/>
                <a:sym typeface="Manjari"/>
                <a:hlinkClick r:id="rId4">
                  <a:extLst>
                    <a:ext uri="{A12FA001-AC4F-418D-AE19-62706E023703}">
                      <ahyp:hlinkClr val="tx"/>
                    </a:ext>
                  </a:extLst>
                </a:hlinkClick>
              </a:rPr>
              <a:t>Flaticon</a:t>
            </a:r>
            <a:r>
              <a:rPr lang="en" sz="1200">
                <a:solidFill>
                  <a:schemeClr val="dk1"/>
                </a:solidFill>
                <a:latin typeface="Manjari"/>
                <a:ea typeface="Manjari"/>
                <a:cs typeface="Manjari"/>
                <a:sym typeface="Manjari"/>
              </a:rPr>
              <a:t>, infographics &amp; images by </a:t>
            </a:r>
            <a:r>
              <a:rPr b="1" lang="en" sz="1200">
                <a:solidFill>
                  <a:schemeClr val="dk1"/>
                </a:solidFill>
                <a:uFill>
                  <a:noFill/>
                </a:uFill>
                <a:latin typeface="Manjari"/>
                <a:ea typeface="Manjari"/>
                <a:cs typeface="Manjari"/>
                <a:sym typeface="Manjari"/>
                <a:hlinkClick r:id="rId5">
                  <a:extLst>
                    <a:ext uri="{A12FA001-AC4F-418D-AE19-62706E023703}">
                      <ahyp:hlinkClr val="tx"/>
                    </a:ext>
                  </a:extLst>
                </a:hlinkClick>
              </a:rPr>
              <a:t>Freepik</a:t>
            </a:r>
            <a:r>
              <a:rPr lang="en" sz="1200">
                <a:solidFill>
                  <a:schemeClr val="dk1"/>
                </a:solidFill>
                <a:latin typeface="Manjari"/>
                <a:ea typeface="Manjari"/>
                <a:cs typeface="Manjari"/>
                <a:sym typeface="Manjari"/>
              </a:rPr>
              <a:t> and illustrations by </a:t>
            </a:r>
            <a:r>
              <a:rPr b="1" lang="en" sz="1200">
                <a:solidFill>
                  <a:schemeClr val="dk1"/>
                </a:solidFill>
                <a:uFill>
                  <a:noFill/>
                </a:uFill>
                <a:latin typeface="Manjari"/>
                <a:ea typeface="Manjari"/>
                <a:cs typeface="Manjari"/>
                <a:sym typeface="Manjari"/>
                <a:hlinkClick r:id="rId6">
                  <a:extLst>
                    <a:ext uri="{A12FA001-AC4F-418D-AE19-62706E023703}">
                      <ahyp:hlinkClr val="tx"/>
                    </a:ext>
                  </a:extLst>
                </a:hlinkClick>
              </a:rPr>
              <a:t>Storyset</a:t>
            </a:r>
            <a:endParaRPr sz="1200">
              <a:solidFill>
                <a:schemeClr val="dk1"/>
              </a:solidFill>
              <a:latin typeface="Manjari"/>
              <a:ea typeface="Manjari"/>
              <a:cs typeface="Manjari"/>
              <a:sym typeface="Manjari"/>
            </a:endParaRPr>
          </a:p>
        </p:txBody>
      </p:sp>
      <p:sp>
        <p:nvSpPr>
          <p:cNvPr id="1017" name="Google Shape;1017;p55"/>
          <p:cNvSpPr txBox="1"/>
          <p:nvPr/>
        </p:nvSpPr>
        <p:spPr>
          <a:xfrm>
            <a:off x="713224" y="4105650"/>
            <a:ext cx="3702900" cy="29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njari"/>
                <a:ea typeface="Manjari"/>
                <a:cs typeface="Manjari"/>
                <a:sym typeface="Manjari"/>
              </a:rPr>
              <a:t>Please, keep this slide for the attribution</a:t>
            </a:r>
            <a:endParaRPr sz="1200">
              <a:solidFill>
                <a:schemeClr val="dk1"/>
              </a:solidFill>
              <a:latin typeface="Manjari"/>
              <a:ea typeface="Manjari"/>
              <a:cs typeface="Manjari"/>
              <a:sym typeface="Manjari"/>
            </a:endParaRPr>
          </a:p>
        </p:txBody>
      </p:sp>
      <p:grpSp>
        <p:nvGrpSpPr>
          <p:cNvPr id="1018" name="Google Shape;1018;p55"/>
          <p:cNvGrpSpPr/>
          <p:nvPr/>
        </p:nvGrpSpPr>
        <p:grpSpPr>
          <a:xfrm>
            <a:off x="5248250" y="1027950"/>
            <a:ext cx="2921382" cy="3087606"/>
            <a:chOff x="6352947" y="1684931"/>
            <a:chExt cx="2318373" cy="2450286"/>
          </a:xfrm>
        </p:grpSpPr>
        <p:sp>
          <p:nvSpPr>
            <p:cNvPr id="1019" name="Google Shape;1019;p55"/>
            <p:cNvSpPr/>
            <p:nvPr/>
          </p:nvSpPr>
          <p:spPr>
            <a:xfrm>
              <a:off x="6353722" y="1972759"/>
              <a:ext cx="2317598"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6353722" y="1972759"/>
              <a:ext cx="2317598"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6539064" y="2167332"/>
              <a:ext cx="1954644"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6352947" y="1684931"/>
              <a:ext cx="2318373"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3"/>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55"/>
          <p:cNvGrpSpPr/>
          <p:nvPr/>
        </p:nvGrpSpPr>
        <p:grpSpPr>
          <a:xfrm>
            <a:off x="4390325" y="2863725"/>
            <a:ext cx="1146675" cy="235200"/>
            <a:chOff x="3058200" y="666750"/>
            <a:chExt cx="1146675" cy="235200"/>
          </a:xfrm>
        </p:grpSpPr>
        <p:sp>
          <p:nvSpPr>
            <p:cNvPr id="1034" name="Google Shape;1034;p55"/>
            <p:cNvSpPr/>
            <p:nvPr/>
          </p:nvSpPr>
          <p:spPr>
            <a:xfrm>
              <a:off x="3058200" y="666750"/>
              <a:ext cx="1130825" cy="217750"/>
            </a:xfrm>
            <a:custGeom>
              <a:rect b="b" l="l" r="r" t="t"/>
              <a:pathLst>
                <a:path extrusionOk="0" h="8710" w="45233">
                  <a:moveTo>
                    <a:pt x="24079" y="1699"/>
                  </a:moveTo>
                  <a:cubicBezTo>
                    <a:pt x="24092" y="1701"/>
                    <a:pt x="24105" y="1702"/>
                    <a:pt x="24117" y="1702"/>
                  </a:cubicBezTo>
                  <a:cubicBezTo>
                    <a:pt x="24104" y="1701"/>
                    <a:pt x="24091" y="1700"/>
                    <a:pt x="24079" y="1699"/>
                  </a:cubicBezTo>
                  <a:close/>
                  <a:moveTo>
                    <a:pt x="14246" y="2850"/>
                  </a:moveTo>
                  <a:cubicBezTo>
                    <a:pt x="14221" y="2857"/>
                    <a:pt x="14198" y="2863"/>
                    <a:pt x="14177" y="2869"/>
                  </a:cubicBezTo>
                  <a:cubicBezTo>
                    <a:pt x="14210" y="2861"/>
                    <a:pt x="14232" y="2855"/>
                    <a:pt x="14246" y="2850"/>
                  </a:cubicBezTo>
                  <a:close/>
                  <a:moveTo>
                    <a:pt x="41430" y="4170"/>
                  </a:moveTo>
                  <a:lnTo>
                    <a:pt x="41430" y="4170"/>
                  </a:lnTo>
                  <a:cubicBezTo>
                    <a:pt x="41460" y="4191"/>
                    <a:pt x="41492" y="4211"/>
                    <a:pt x="41524" y="4230"/>
                  </a:cubicBezTo>
                  <a:lnTo>
                    <a:pt x="41524" y="4230"/>
                  </a:lnTo>
                  <a:cubicBezTo>
                    <a:pt x="41536" y="4221"/>
                    <a:pt x="41489" y="4190"/>
                    <a:pt x="41430" y="4170"/>
                  </a:cubicBezTo>
                  <a:close/>
                  <a:moveTo>
                    <a:pt x="38294" y="4671"/>
                  </a:moveTo>
                  <a:lnTo>
                    <a:pt x="38294" y="4671"/>
                  </a:lnTo>
                  <a:cubicBezTo>
                    <a:pt x="38310" y="4686"/>
                    <a:pt x="38340" y="4695"/>
                    <a:pt x="38361" y="4696"/>
                  </a:cubicBezTo>
                  <a:lnTo>
                    <a:pt x="38361" y="4696"/>
                  </a:lnTo>
                  <a:cubicBezTo>
                    <a:pt x="38338" y="4686"/>
                    <a:pt x="38315" y="4678"/>
                    <a:pt x="38294" y="4671"/>
                  </a:cubicBezTo>
                  <a:close/>
                  <a:moveTo>
                    <a:pt x="41229" y="5972"/>
                  </a:moveTo>
                  <a:cubicBezTo>
                    <a:pt x="41245" y="5978"/>
                    <a:pt x="41261" y="5984"/>
                    <a:pt x="41276" y="5989"/>
                  </a:cubicBezTo>
                  <a:lnTo>
                    <a:pt x="41276" y="5989"/>
                  </a:lnTo>
                  <a:cubicBezTo>
                    <a:pt x="41261" y="5983"/>
                    <a:pt x="41245" y="5977"/>
                    <a:pt x="41229" y="5972"/>
                  </a:cubicBezTo>
                  <a:close/>
                  <a:moveTo>
                    <a:pt x="41696" y="6172"/>
                  </a:moveTo>
                  <a:lnTo>
                    <a:pt x="41696" y="6172"/>
                  </a:lnTo>
                  <a:cubicBezTo>
                    <a:pt x="41714" y="6180"/>
                    <a:pt x="41722" y="6184"/>
                    <a:pt x="41722" y="6184"/>
                  </a:cubicBezTo>
                  <a:cubicBezTo>
                    <a:pt x="41723" y="6184"/>
                    <a:pt x="41716" y="6180"/>
                    <a:pt x="41705" y="6174"/>
                  </a:cubicBezTo>
                  <a:lnTo>
                    <a:pt x="41705" y="6174"/>
                  </a:lnTo>
                  <a:cubicBezTo>
                    <a:pt x="41702" y="6174"/>
                    <a:pt x="41699" y="6173"/>
                    <a:pt x="41696" y="6172"/>
                  </a:cubicBezTo>
                  <a:close/>
                  <a:moveTo>
                    <a:pt x="44405" y="5934"/>
                  </a:moveTo>
                  <a:cubicBezTo>
                    <a:pt x="44448" y="5934"/>
                    <a:pt x="44698" y="6074"/>
                    <a:pt x="44907" y="6221"/>
                  </a:cubicBezTo>
                  <a:lnTo>
                    <a:pt x="44907" y="6221"/>
                  </a:lnTo>
                  <a:cubicBezTo>
                    <a:pt x="44878" y="6202"/>
                    <a:pt x="44852" y="6185"/>
                    <a:pt x="44832" y="6172"/>
                  </a:cubicBezTo>
                  <a:lnTo>
                    <a:pt x="44765" y="6205"/>
                  </a:lnTo>
                  <a:cubicBezTo>
                    <a:pt x="44432" y="6038"/>
                    <a:pt x="44732" y="6105"/>
                    <a:pt x="44398" y="5938"/>
                  </a:cubicBezTo>
                  <a:cubicBezTo>
                    <a:pt x="44398" y="5935"/>
                    <a:pt x="44401" y="5934"/>
                    <a:pt x="44405" y="5934"/>
                  </a:cubicBezTo>
                  <a:close/>
                  <a:moveTo>
                    <a:pt x="45215" y="6425"/>
                  </a:moveTo>
                  <a:lnTo>
                    <a:pt x="45215" y="6425"/>
                  </a:lnTo>
                  <a:cubicBezTo>
                    <a:pt x="45223" y="6430"/>
                    <a:pt x="45229" y="6435"/>
                    <a:pt x="45232" y="6439"/>
                  </a:cubicBezTo>
                  <a:cubicBezTo>
                    <a:pt x="45228" y="6434"/>
                    <a:pt x="45222" y="6430"/>
                    <a:pt x="45215" y="6425"/>
                  </a:cubicBezTo>
                  <a:close/>
                  <a:moveTo>
                    <a:pt x="22316" y="1"/>
                  </a:moveTo>
                  <a:cubicBezTo>
                    <a:pt x="22516" y="1"/>
                    <a:pt x="22416" y="34"/>
                    <a:pt x="22249" y="34"/>
                  </a:cubicBezTo>
                  <a:cubicBezTo>
                    <a:pt x="21182" y="67"/>
                    <a:pt x="22183" y="67"/>
                    <a:pt x="21082" y="101"/>
                  </a:cubicBezTo>
                  <a:cubicBezTo>
                    <a:pt x="20481" y="167"/>
                    <a:pt x="18914" y="267"/>
                    <a:pt x="17412" y="501"/>
                  </a:cubicBezTo>
                  <a:cubicBezTo>
                    <a:pt x="15911" y="701"/>
                    <a:pt x="14410" y="1035"/>
                    <a:pt x="13877" y="1168"/>
                  </a:cubicBezTo>
                  <a:cubicBezTo>
                    <a:pt x="13310" y="1368"/>
                    <a:pt x="12542" y="1535"/>
                    <a:pt x="12009" y="1702"/>
                  </a:cubicBezTo>
                  <a:lnTo>
                    <a:pt x="12042" y="1668"/>
                  </a:lnTo>
                  <a:lnTo>
                    <a:pt x="12042" y="1668"/>
                  </a:lnTo>
                  <a:cubicBezTo>
                    <a:pt x="11875" y="1702"/>
                    <a:pt x="11542" y="1835"/>
                    <a:pt x="11141" y="1935"/>
                  </a:cubicBezTo>
                  <a:cubicBezTo>
                    <a:pt x="10908" y="2035"/>
                    <a:pt x="10674" y="2069"/>
                    <a:pt x="10407" y="2169"/>
                  </a:cubicBezTo>
                  <a:lnTo>
                    <a:pt x="9674" y="2402"/>
                  </a:lnTo>
                  <a:cubicBezTo>
                    <a:pt x="9173" y="2569"/>
                    <a:pt x="8673" y="2769"/>
                    <a:pt x="8206" y="2936"/>
                  </a:cubicBezTo>
                  <a:cubicBezTo>
                    <a:pt x="7806" y="3103"/>
                    <a:pt x="7472" y="3236"/>
                    <a:pt x="7305" y="3336"/>
                  </a:cubicBezTo>
                  <a:lnTo>
                    <a:pt x="7372" y="3270"/>
                  </a:lnTo>
                  <a:lnTo>
                    <a:pt x="7372" y="3270"/>
                  </a:lnTo>
                  <a:cubicBezTo>
                    <a:pt x="6805" y="3570"/>
                    <a:pt x="6838" y="3503"/>
                    <a:pt x="6371" y="3703"/>
                  </a:cubicBezTo>
                  <a:cubicBezTo>
                    <a:pt x="6471" y="3737"/>
                    <a:pt x="5971" y="4003"/>
                    <a:pt x="5804" y="4104"/>
                  </a:cubicBezTo>
                  <a:cubicBezTo>
                    <a:pt x="5504" y="4270"/>
                    <a:pt x="4870" y="4604"/>
                    <a:pt x="4403" y="4904"/>
                  </a:cubicBezTo>
                  <a:lnTo>
                    <a:pt x="4403" y="4871"/>
                  </a:lnTo>
                  <a:cubicBezTo>
                    <a:pt x="4036" y="5104"/>
                    <a:pt x="3336" y="5505"/>
                    <a:pt x="3036" y="5671"/>
                  </a:cubicBezTo>
                  <a:cubicBezTo>
                    <a:pt x="2402" y="6005"/>
                    <a:pt x="1401" y="6539"/>
                    <a:pt x="667" y="7172"/>
                  </a:cubicBezTo>
                  <a:lnTo>
                    <a:pt x="67" y="7439"/>
                  </a:lnTo>
                  <a:lnTo>
                    <a:pt x="0" y="7506"/>
                  </a:lnTo>
                  <a:cubicBezTo>
                    <a:pt x="0" y="7506"/>
                    <a:pt x="0" y="7906"/>
                    <a:pt x="133" y="8240"/>
                  </a:cubicBezTo>
                  <a:cubicBezTo>
                    <a:pt x="207" y="8484"/>
                    <a:pt x="386" y="8709"/>
                    <a:pt x="712" y="8709"/>
                  </a:cubicBezTo>
                  <a:cubicBezTo>
                    <a:pt x="832" y="8709"/>
                    <a:pt x="972" y="8679"/>
                    <a:pt x="1134" y="8607"/>
                  </a:cubicBezTo>
                  <a:lnTo>
                    <a:pt x="1134" y="8673"/>
                  </a:lnTo>
                  <a:lnTo>
                    <a:pt x="1334" y="8540"/>
                  </a:lnTo>
                  <a:cubicBezTo>
                    <a:pt x="1518" y="8409"/>
                    <a:pt x="1619" y="8319"/>
                    <a:pt x="1654" y="8319"/>
                  </a:cubicBezTo>
                  <a:cubicBezTo>
                    <a:pt x="1663" y="8319"/>
                    <a:pt x="1668" y="8326"/>
                    <a:pt x="1668" y="8340"/>
                  </a:cubicBezTo>
                  <a:lnTo>
                    <a:pt x="1438" y="8478"/>
                  </a:lnTo>
                  <a:lnTo>
                    <a:pt x="1438" y="8478"/>
                  </a:lnTo>
                  <a:cubicBezTo>
                    <a:pt x="1450" y="8467"/>
                    <a:pt x="1457" y="8460"/>
                    <a:pt x="1454" y="8460"/>
                  </a:cubicBezTo>
                  <a:lnTo>
                    <a:pt x="1454" y="8460"/>
                  </a:lnTo>
                  <a:cubicBezTo>
                    <a:pt x="1450" y="8460"/>
                    <a:pt x="1417" y="8481"/>
                    <a:pt x="1334" y="8540"/>
                  </a:cubicBezTo>
                  <a:lnTo>
                    <a:pt x="1438" y="8478"/>
                  </a:lnTo>
                  <a:lnTo>
                    <a:pt x="1438" y="8478"/>
                  </a:lnTo>
                  <a:cubicBezTo>
                    <a:pt x="1412" y="8502"/>
                    <a:pt x="1364" y="8544"/>
                    <a:pt x="1334" y="8573"/>
                  </a:cubicBezTo>
                  <a:cubicBezTo>
                    <a:pt x="1401" y="8507"/>
                    <a:pt x="1534" y="8440"/>
                    <a:pt x="1635" y="8407"/>
                  </a:cubicBezTo>
                  <a:cubicBezTo>
                    <a:pt x="1644" y="8397"/>
                    <a:pt x="1643" y="8393"/>
                    <a:pt x="1635" y="8393"/>
                  </a:cubicBezTo>
                  <a:cubicBezTo>
                    <a:pt x="1627" y="8393"/>
                    <a:pt x="1614" y="8396"/>
                    <a:pt x="1599" y="8402"/>
                  </a:cubicBezTo>
                  <a:lnTo>
                    <a:pt x="1599" y="8402"/>
                  </a:lnTo>
                  <a:cubicBezTo>
                    <a:pt x="1720" y="8323"/>
                    <a:pt x="1861" y="8191"/>
                    <a:pt x="2001" y="8106"/>
                  </a:cubicBezTo>
                  <a:cubicBezTo>
                    <a:pt x="2071" y="8067"/>
                    <a:pt x="2102" y="8057"/>
                    <a:pt x="2119" y="8057"/>
                  </a:cubicBezTo>
                  <a:cubicBezTo>
                    <a:pt x="2138" y="8057"/>
                    <a:pt x="2140" y="8068"/>
                    <a:pt x="2157" y="8068"/>
                  </a:cubicBezTo>
                  <a:cubicBezTo>
                    <a:pt x="2177" y="8068"/>
                    <a:pt x="2219" y="8051"/>
                    <a:pt x="2335" y="7973"/>
                  </a:cubicBezTo>
                  <a:cubicBezTo>
                    <a:pt x="3869" y="6972"/>
                    <a:pt x="5471" y="6138"/>
                    <a:pt x="7172" y="5338"/>
                  </a:cubicBezTo>
                  <a:cubicBezTo>
                    <a:pt x="7205" y="5338"/>
                    <a:pt x="7172" y="5338"/>
                    <a:pt x="7138" y="5371"/>
                  </a:cubicBezTo>
                  <a:cubicBezTo>
                    <a:pt x="7639" y="5138"/>
                    <a:pt x="8072" y="4904"/>
                    <a:pt x="8539" y="4704"/>
                  </a:cubicBezTo>
                  <a:cubicBezTo>
                    <a:pt x="8673" y="4671"/>
                    <a:pt x="8706" y="4671"/>
                    <a:pt x="8740" y="4671"/>
                  </a:cubicBezTo>
                  <a:cubicBezTo>
                    <a:pt x="8706" y="4671"/>
                    <a:pt x="9340" y="4370"/>
                    <a:pt x="10041" y="4137"/>
                  </a:cubicBezTo>
                  <a:cubicBezTo>
                    <a:pt x="10374" y="4003"/>
                    <a:pt x="10708" y="3870"/>
                    <a:pt x="11008" y="3803"/>
                  </a:cubicBezTo>
                  <a:lnTo>
                    <a:pt x="11642" y="3670"/>
                  </a:lnTo>
                  <a:lnTo>
                    <a:pt x="11642" y="3570"/>
                  </a:lnTo>
                  <a:cubicBezTo>
                    <a:pt x="11811" y="3517"/>
                    <a:pt x="11890" y="3504"/>
                    <a:pt x="11934" y="3504"/>
                  </a:cubicBezTo>
                  <a:cubicBezTo>
                    <a:pt x="11975" y="3504"/>
                    <a:pt x="11987" y="3515"/>
                    <a:pt x="12013" y="3515"/>
                  </a:cubicBezTo>
                  <a:cubicBezTo>
                    <a:pt x="12049" y="3515"/>
                    <a:pt x="12111" y="3495"/>
                    <a:pt x="12309" y="3403"/>
                  </a:cubicBezTo>
                  <a:cubicBezTo>
                    <a:pt x="12476" y="3236"/>
                    <a:pt x="13143" y="3203"/>
                    <a:pt x="13276" y="3069"/>
                  </a:cubicBezTo>
                  <a:lnTo>
                    <a:pt x="13510" y="3036"/>
                  </a:lnTo>
                  <a:cubicBezTo>
                    <a:pt x="13543" y="2969"/>
                    <a:pt x="13777" y="2969"/>
                    <a:pt x="13877" y="2903"/>
                  </a:cubicBezTo>
                  <a:cubicBezTo>
                    <a:pt x="13899" y="2892"/>
                    <a:pt x="13903" y="2888"/>
                    <a:pt x="13896" y="2888"/>
                  </a:cubicBezTo>
                  <a:cubicBezTo>
                    <a:pt x="13884" y="2888"/>
                    <a:pt x="13832" y="2903"/>
                    <a:pt x="13810" y="2903"/>
                  </a:cubicBezTo>
                  <a:lnTo>
                    <a:pt x="14143" y="2836"/>
                  </a:lnTo>
                  <a:cubicBezTo>
                    <a:pt x="14244" y="2836"/>
                    <a:pt x="14288" y="2836"/>
                    <a:pt x="14246" y="2850"/>
                  </a:cubicBezTo>
                  <a:lnTo>
                    <a:pt x="14246" y="2850"/>
                  </a:lnTo>
                  <a:cubicBezTo>
                    <a:pt x="14766" y="2712"/>
                    <a:pt x="16040" y="2458"/>
                    <a:pt x="17346" y="2236"/>
                  </a:cubicBezTo>
                  <a:cubicBezTo>
                    <a:pt x="18713" y="2035"/>
                    <a:pt x="20114" y="1902"/>
                    <a:pt x="20615" y="1869"/>
                  </a:cubicBezTo>
                  <a:cubicBezTo>
                    <a:pt x="20585" y="1861"/>
                    <a:pt x="20544" y="1859"/>
                    <a:pt x="20498" y="1859"/>
                  </a:cubicBezTo>
                  <a:cubicBezTo>
                    <a:pt x="20416" y="1859"/>
                    <a:pt x="20316" y="1866"/>
                    <a:pt x="20224" y="1866"/>
                  </a:cubicBezTo>
                  <a:cubicBezTo>
                    <a:pt x="20140" y="1866"/>
                    <a:pt x="20064" y="1860"/>
                    <a:pt x="20014" y="1835"/>
                  </a:cubicBezTo>
                  <a:cubicBezTo>
                    <a:pt x="20281" y="1802"/>
                    <a:pt x="20381" y="1802"/>
                    <a:pt x="20515" y="1735"/>
                  </a:cubicBezTo>
                  <a:cubicBezTo>
                    <a:pt x="20556" y="1766"/>
                    <a:pt x="20630" y="1775"/>
                    <a:pt x="20718" y="1775"/>
                  </a:cubicBezTo>
                  <a:cubicBezTo>
                    <a:pt x="20825" y="1775"/>
                    <a:pt x="20953" y="1762"/>
                    <a:pt x="21069" y="1762"/>
                  </a:cubicBezTo>
                  <a:cubicBezTo>
                    <a:pt x="21165" y="1762"/>
                    <a:pt x="21253" y="1771"/>
                    <a:pt x="21315" y="1802"/>
                  </a:cubicBezTo>
                  <a:lnTo>
                    <a:pt x="21382" y="1735"/>
                  </a:lnTo>
                  <a:lnTo>
                    <a:pt x="21515" y="1802"/>
                  </a:lnTo>
                  <a:cubicBezTo>
                    <a:pt x="22216" y="1742"/>
                    <a:pt x="22172" y="1730"/>
                    <a:pt x="22255" y="1730"/>
                  </a:cubicBezTo>
                  <a:cubicBezTo>
                    <a:pt x="22311" y="1730"/>
                    <a:pt x="22423" y="1735"/>
                    <a:pt x="22850" y="1735"/>
                  </a:cubicBezTo>
                  <a:cubicBezTo>
                    <a:pt x="23357" y="1735"/>
                    <a:pt x="23608" y="1692"/>
                    <a:pt x="23893" y="1692"/>
                  </a:cubicBezTo>
                  <a:cubicBezTo>
                    <a:pt x="23952" y="1692"/>
                    <a:pt x="24013" y="1694"/>
                    <a:pt x="24079" y="1699"/>
                  </a:cubicBezTo>
                  <a:lnTo>
                    <a:pt x="24079" y="1699"/>
                  </a:lnTo>
                  <a:cubicBezTo>
                    <a:pt x="24021" y="1691"/>
                    <a:pt x="23969" y="1668"/>
                    <a:pt x="24051" y="1668"/>
                  </a:cubicBezTo>
                  <a:cubicBezTo>
                    <a:pt x="24084" y="1685"/>
                    <a:pt x="24192" y="1685"/>
                    <a:pt x="24301" y="1685"/>
                  </a:cubicBezTo>
                  <a:cubicBezTo>
                    <a:pt x="24409" y="1685"/>
                    <a:pt x="24518" y="1685"/>
                    <a:pt x="24551" y="1702"/>
                  </a:cubicBezTo>
                  <a:cubicBezTo>
                    <a:pt x="24704" y="1702"/>
                    <a:pt x="25140" y="1702"/>
                    <a:pt x="25079" y="1676"/>
                  </a:cubicBezTo>
                  <a:lnTo>
                    <a:pt x="25079" y="1676"/>
                  </a:lnTo>
                  <a:cubicBezTo>
                    <a:pt x="25216" y="1707"/>
                    <a:pt x="25596" y="1735"/>
                    <a:pt x="25318" y="1735"/>
                  </a:cubicBezTo>
                  <a:cubicBezTo>
                    <a:pt x="25485" y="1735"/>
                    <a:pt x="25585" y="1802"/>
                    <a:pt x="25718" y="1802"/>
                  </a:cubicBezTo>
                  <a:lnTo>
                    <a:pt x="25518" y="1735"/>
                  </a:lnTo>
                  <a:lnTo>
                    <a:pt x="25518" y="1735"/>
                  </a:lnTo>
                  <a:cubicBezTo>
                    <a:pt x="25885" y="1784"/>
                    <a:pt x="26144" y="1815"/>
                    <a:pt x="26387" y="1815"/>
                  </a:cubicBezTo>
                  <a:cubicBezTo>
                    <a:pt x="26476" y="1815"/>
                    <a:pt x="26563" y="1811"/>
                    <a:pt x="26652" y="1802"/>
                  </a:cubicBezTo>
                  <a:lnTo>
                    <a:pt x="26486" y="1735"/>
                  </a:lnTo>
                  <a:cubicBezTo>
                    <a:pt x="26752" y="1735"/>
                    <a:pt x="27019" y="1802"/>
                    <a:pt x="27153" y="1869"/>
                  </a:cubicBezTo>
                  <a:lnTo>
                    <a:pt x="26853" y="1869"/>
                  </a:lnTo>
                  <a:cubicBezTo>
                    <a:pt x="27353" y="1902"/>
                    <a:pt x="27653" y="1969"/>
                    <a:pt x="28053" y="1969"/>
                  </a:cubicBezTo>
                  <a:lnTo>
                    <a:pt x="27887" y="1969"/>
                  </a:lnTo>
                  <a:cubicBezTo>
                    <a:pt x="28153" y="1969"/>
                    <a:pt x="28987" y="2035"/>
                    <a:pt x="29821" y="2169"/>
                  </a:cubicBezTo>
                  <a:cubicBezTo>
                    <a:pt x="30222" y="2202"/>
                    <a:pt x="30655" y="2269"/>
                    <a:pt x="30989" y="2336"/>
                  </a:cubicBezTo>
                  <a:cubicBezTo>
                    <a:pt x="31322" y="2369"/>
                    <a:pt x="31556" y="2402"/>
                    <a:pt x="31689" y="2436"/>
                  </a:cubicBezTo>
                  <a:lnTo>
                    <a:pt x="31489" y="2369"/>
                  </a:lnTo>
                  <a:lnTo>
                    <a:pt x="31489" y="2369"/>
                  </a:lnTo>
                  <a:lnTo>
                    <a:pt x="31889" y="2402"/>
                  </a:lnTo>
                  <a:cubicBezTo>
                    <a:pt x="31861" y="2402"/>
                    <a:pt x="31708" y="2502"/>
                    <a:pt x="31624" y="2507"/>
                  </a:cubicBezTo>
                  <a:lnTo>
                    <a:pt x="31624" y="2507"/>
                  </a:lnTo>
                  <a:cubicBezTo>
                    <a:pt x="31612" y="2506"/>
                    <a:pt x="31600" y="2504"/>
                    <a:pt x="31589" y="2502"/>
                  </a:cubicBezTo>
                  <a:lnTo>
                    <a:pt x="31589" y="2502"/>
                  </a:lnTo>
                  <a:cubicBezTo>
                    <a:pt x="31597" y="2506"/>
                    <a:pt x="31606" y="2508"/>
                    <a:pt x="31616" y="2508"/>
                  </a:cubicBezTo>
                  <a:cubicBezTo>
                    <a:pt x="31618" y="2508"/>
                    <a:pt x="31621" y="2508"/>
                    <a:pt x="31624" y="2507"/>
                  </a:cubicBezTo>
                  <a:lnTo>
                    <a:pt x="31624" y="2507"/>
                  </a:lnTo>
                  <a:cubicBezTo>
                    <a:pt x="32120" y="2583"/>
                    <a:pt x="33455" y="2880"/>
                    <a:pt x="34758" y="3336"/>
                  </a:cubicBezTo>
                  <a:cubicBezTo>
                    <a:pt x="35459" y="3536"/>
                    <a:pt x="36092" y="3803"/>
                    <a:pt x="36660" y="3937"/>
                  </a:cubicBezTo>
                  <a:cubicBezTo>
                    <a:pt x="37193" y="4170"/>
                    <a:pt x="37594" y="4337"/>
                    <a:pt x="37827" y="4404"/>
                  </a:cubicBezTo>
                  <a:cubicBezTo>
                    <a:pt x="37975" y="4496"/>
                    <a:pt x="37969" y="4517"/>
                    <a:pt x="37934" y="4517"/>
                  </a:cubicBezTo>
                  <a:cubicBezTo>
                    <a:pt x="37907" y="4517"/>
                    <a:pt x="37860" y="4504"/>
                    <a:pt x="37860" y="4504"/>
                  </a:cubicBezTo>
                  <a:lnTo>
                    <a:pt x="37860" y="4504"/>
                  </a:lnTo>
                  <a:cubicBezTo>
                    <a:pt x="38227" y="4637"/>
                    <a:pt x="38027" y="4537"/>
                    <a:pt x="38361" y="4671"/>
                  </a:cubicBezTo>
                  <a:cubicBezTo>
                    <a:pt x="38394" y="4687"/>
                    <a:pt x="38386" y="4696"/>
                    <a:pt x="38365" y="4696"/>
                  </a:cubicBezTo>
                  <a:cubicBezTo>
                    <a:pt x="38364" y="4696"/>
                    <a:pt x="38363" y="4696"/>
                    <a:pt x="38361" y="4696"/>
                  </a:cubicBezTo>
                  <a:lnTo>
                    <a:pt x="38361" y="4696"/>
                  </a:lnTo>
                  <a:cubicBezTo>
                    <a:pt x="38447" y="4729"/>
                    <a:pt x="38535" y="4771"/>
                    <a:pt x="38561" y="4771"/>
                  </a:cubicBezTo>
                  <a:cubicBezTo>
                    <a:pt x="38394" y="4704"/>
                    <a:pt x="38494" y="4671"/>
                    <a:pt x="38427" y="4637"/>
                  </a:cubicBezTo>
                  <a:lnTo>
                    <a:pt x="38427" y="4637"/>
                  </a:lnTo>
                  <a:lnTo>
                    <a:pt x="38861" y="4771"/>
                  </a:lnTo>
                  <a:lnTo>
                    <a:pt x="38828" y="4837"/>
                  </a:lnTo>
                  <a:cubicBezTo>
                    <a:pt x="38894" y="4871"/>
                    <a:pt x="39095" y="4837"/>
                    <a:pt x="39495" y="5038"/>
                  </a:cubicBezTo>
                  <a:cubicBezTo>
                    <a:pt x="39828" y="5204"/>
                    <a:pt x="40195" y="5371"/>
                    <a:pt x="40529" y="5538"/>
                  </a:cubicBezTo>
                  <a:cubicBezTo>
                    <a:pt x="40863" y="5705"/>
                    <a:pt x="41229" y="5905"/>
                    <a:pt x="41563" y="6072"/>
                  </a:cubicBezTo>
                  <a:cubicBezTo>
                    <a:pt x="41563" y="6072"/>
                    <a:pt x="41426" y="6044"/>
                    <a:pt x="41276" y="5989"/>
                  </a:cubicBezTo>
                  <a:lnTo>
                    <a:pt x="41276" y="5989"/>
                  </a:lnTo>
                  <a:cubicBezTo>
                    <a:pt x="41361" y="6026"/>
                    <a:pt x="41445" y="6082"/>
                    <a:pt x="41530" y="6138"/>
                  </a:cubicBezTo>
                  <a:cubicBezTo>
                    <a:pt x="41499" y="6108"/>
                    <a:pt x="41498" y="6096"/>
                    <a:pt x="41514" y="6096"/>
                  </a:cubicBezTo>
                  <a:cubicBezTo>
                    <a:pt x="41548" y="6096"/>
                    <a:pt x="41662" y="6152"/>
                    <a:pt x="41705" y="6174"/>
                  </a:cubicBezTo>
                  <a:lnTo>
                    <a:pt x="41705" y="6174"/>
                  </a:lnTo>
                  <a:cubicBezTo>
                    <a:pt x="42237" y="6344"/>
                    <a:pt x="42833" y="6806"/>
                    <a:pt x="43231" y="6972"/>
                  </a:cubicBezTo>
                  <a:cubicBezTo>
                    <a:pt x="43331" y="6906"/>
                    <a:pt x="44865" y="6338"/>
                    <a:pt x="44932" y="6238"/>
                  </a:cubicBezTo>
                  <a:cubicBezTo>
                    <a:pt x="45049" y="6326"/>
                    <a:pt x="45166" y="6388"/>
                    <a:pt x="45215" y="6425"/>
                  </a:cubicBezTo>
                  <a:lnTo>
                    <a:pt x="45215" y="6425"/>
                  </a:lnTo>
                  <a:cubicBezTo>
                    <a:pt x="45164" y="6386"/>
                    <a:pt x="45028" y="6298"/>
                    <a:pt x="44924" y="6231"/>
                  </a:cubicBezTo>
                  <a:lnTo>
                    <a:pt x="44924" y="6231"/>
                  </a:lnTo>
                  <a:cubicBezTo>
                    <a:pt x="44725" y="6067"/>
                    <a:pt x="44497" y="5905"/>
                    <a:pt x="44398" y="5905"/>
                  </a:cubicBezTo>
                  <a:cubicBezTo>
                    <a:pt x="44198" y="5738"/>
                    <a:pt x="44432" y="5871"/>
                    <a:pt x="44198" y="5705"/>
                  </a:cubicBezTo>
                  <a:cubicBezTo>
                    <a:pt x="43998" y="5571"/>
                    <a:pt x="43731" y="5505"/>
                    <a:pt x="43531" y="5338"/>
                  </a:cubicBezTo>
                  <a:cubicBezTo>
                    <a:pt x="43031" y="5004"/>
                    <a:pt x="42697" y="4904"/>
                    <a:pt x="42230" y="4637"/>
                  </a:cubicBezTo>
                  <a:lnTo>
                    <a:pt x="42264" y="4637"/>
                  </a:lnTo>
                  <a:cubicBezTo>
                    <a:pt x="42114" y="4518"/>
                    <a:pt x="41803" y="4398"/>
                    <a:pt x="41524" y="4230"/>
                  </a:cubicBezTo>
                  <a:lnTo>
                    <a:pt x="41524" y="4230"/>
                  </a:lnTo>
                  <a:cubicBezTo>
                    <a:pt x="41522" y="4231"/>
                    <a:pt x="41518" y="4232"/>
                    <a:pt x="41512" y="4232"/>
                  </a:cubicBezTo>
                  <a:cubicBezTo>
                    <a:pt x="41495" y="4232"/>
                    <a:pt x="41458" y="4224"/>
                    <a:pt x="41396" y="4204"/>
                  </a:cubicBezTo>
                  <a:cubicBezTo>
                    <a:pt x="41063" y="4003"/>
                    <a:pt x="40762" y="3903"/>
                    <a:pt x="40529" y="3737"/>
                  </a:cubicBezTo>
                  <a:lnTo>
                    <a:pt x="40229" y="3670"/>
                  </a:lnTo>
                  <a:cubicBezTo>
                    <a:pt x="39895" y="3503"/>
                    <a:pt x="39361" y="3270"/>
                    <a:pt x="38661" y="3003"/>
                  </a:cubicBezTo>
                  <a:cubicBezTo>
                    <a:pt x="37927" y="2736"/>
                    <a:pt x="37160" y="2402"/>
                    <a:pt x="36326" y="2102"/>
                  </a:cubicBezTo>
                  <a:cubicBezTo>
                    <a:pt x="34658" y="1568"/>
                    <a:pt x="32924" y="1101"/>
                    <a:pt x="32223" y="1001"/>
                  </a:cubicBezTo>
                  <a:lnTo>
                    <a:pt x="32256" y="1001"/>
                  </a:lnTo>
                  <a:cubicBezTo>
                    <a:pt x="31222" y="734"/>
                    <a:pt x="29588" y="434"/>
                    <a:pt x="27920" y="234"/>
                  </a:cubicBezTo>
                  <a:cubicBezTo>
                    <a:pt x="26611" y="77"/>
                    <a:pt x="25302" y="23"/>
                    <a:pt x="24267" y="23"/>
                  </a:cubicBezTo>
                  <a:cubicBezTo>
                    <a:pt x="23984" y="23"/>
                    <a:pt x="23720" y="27"/>
                    <a:pt x="23483" y="34"/>
                  </a:cubicBezTo>
                  <a:cubicBezTo>
                    <a:pt x="23150" y="1"/>
                    <a:pt x="22650" y="1"/>
                    <a:pt x="22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4113100" y="681775"/>
              <a:ext cx="82600" cy="177650"/>
            </a:xfrm>
            <a:custGeom>
              <a:rect b="b" l="l" r="r" t="t"/>
              <a:pathLst>
                <a:path extrusionOk="0" h="7106" w="3304">
                  <a:moveTo>
                    <a:pt x="1703" y="257"/>
                  </a:moveTo>
                  <a:cubicBezTo>
                    <a:pt x="1702" y="257"/>
                    <a:pt x="1702" y="260"/>
                    <a:pt x="1702" y="267"/>
                  </a:cubicBezTo>
                  <a:cubicBezTo>
                    <a:pt x="1705" y="267"/>
                    <a:pt x="1708" y="267"/>
                    <a:pt x="1710" y="267"/>
                  </a:cubicBezTo>
                  <a:lnTo>
                    <a:pt x="1710" y="267"/>
                  </a:lnTo>
                  <a:cubicBezTo>
                    <a:pt x="1706" y="262"/>
                    <a:pt x="1704" y="257"/>
                    <a:pt x="1703" y="257"/>
                  </a:cubicBezTo>
                  <a:close/>
                  <a:moveTo>
                    <a:pt x="1769" y="267"/>
                  </a:moveTo>
                  <a:cubicBezTo>
                    <a:pt x="1766" y="268"/>
                    <a:pt x="1763" y="270"/>
                    <a:pt x="1760" y="271"/>
                  </a:cubicBezTo>
                  <a:lnTo>
                    <a:pt x="1760" y="271"/>
                  </a:lnTo>
                  <a:cubicBezTo>
                    <a:pt x="1752" y="267"/>
                    <a:pt x="1738" y="267"/>
                    <a:pt x="1710" y="267"/>
                  </a:cubicBezTo>
                  <a:lnTo>
                    <a:pt x="1710" y="267"/>
                  </a:lnTo>
                  <a:cubicBezTo>
                    <a:pt x="1715" y="272"/>
                    <a:pt x="1723" y="277"/>
                    <a:pt x="1735" y="277"/>
                  </a:cubicBezTo>
                  <a:cubicBezTo>
                    <a:pt x="1742" y="277"/>
                    <a:pt x="1750" y="275"/>
                    <a:pt x="1760" y="271"/>
                  </a:cubicBezTo>
                  <a:lnTo>
                    <a:pt x="1760" y="271"/>
                  </a:lnTo>
                  <a:cubicBezTo>
                    <a:pt x="1769" y="275"/>
                    <a:pt x="1769" y="283"/>
                    <a:pt x="1769" y="300"/>
                  </a:cubicBezTo>
                  <a:lnTo>
                    <a:pt x="1769" y="267"/>
                  </a:lnTo>
                  <a:close/>
                  <a:moveTo>
                    <a:pt x="1602" y="0"/>
                  </a:moveTo>
                  <a:cubicBezTo>
                    <a:pt x="1502" y="0"/>
                    <a:pt x="168" y="100"/>
                    <a:pt x="68" y="100"/>
                  </a:cubicBezTo>
                  <a:lnTo>
                    <a:pt x="68" y="67"/>
                  </a:lnTo>
                  <a:cubicBezTo>
                    <a:pt x="34" y="67"/>
                    <a:pt x="34" y="100"/>
                    <a:pt x="68" y="133"/>
                  </a:cubicBezTo>
                  <a:lnTo>
                    <a:pt x="134" y="133"/>
                  </a:lnTo>
                  <a:cubicBezTo>
                    <a:pt x="168" y="200"/>
                    <a:pt x="68" y="133"/>
                    <a:pt x="134" y="234"/>
                  </a:cubicBezTo>
                  <a:cubicBezTo>
                    <a:pt x="68" y="234"/>
                    <a:pt x="68" y="200"/>
                    <a:pt x="34" y="133"/>
                  </a:cubicBezTo>
                  <a:lnTo>
                    <a:pt x="34" y="133"/>
                  </a:lnTo>
                  <a:cubicBezTo>
                    <a:pt x="34" y="200"/>
                    <a:pt x="1" y="234"/>
                    <a:pt x="101" y="234"/>
                  </a:cubicBezTo>
                  <a:cubicBezTo>
                    <a:pt x="101" y="250"/>
                    <a:pt x="84" y="250"/>
                    <a:pt x="68" y="250"/>
                  </a:cubicBezTo>
                  <a:cubicBezTo>
                    <a:pt x="51" y="250"/>
                    <a:pt x="34" y="250"/>
                    <a:pt x="34" y="267"/>
                  </a:cubicBezTo>
                  <a:cubicBezTo>
                    <a:pt x="34" y="300"/>
                    <a:pt x="134" y="367"/>
                    <a:pt x="101" y="400"/>
                  </a:cubicBezTo>
                  <a:cubicBezTo>
                    <a:pt x="34" y="467"/>
                    <a:pt x="168" y="534"/>
                    <a:pt x="134" y="600"/>
                  </a:cubicBezTo>
                  <a:cubicBezTo>
                    <a:pt x="134" y="634"/>
                    <a:pt x="168" y="701"/>
                    <a:pt x="134" y="734"/>
                  </a:cubicBezTo>
                  <a:cubicBezTo>
                    <a:pt x="134" y="734"/>
                    <a:pt x="149" y="719"/>
                    <a:pt x="159" y="719"/>
                  </a:cubicBezTo>
                  <a:cubicBezTo>
                    <a:pt x="164" y="719"/>
                    <a:pt x="168" y="723"/>
                    <a:pt x="168" y="734"/>
                  </a:cubicBezTo>
                  <a:lnTo>
                    <a:pt x="168" y="901"/>
                  </a:lnTo>
                  <a:lnTo>
                    <a:pt x="201" y="934"/>
                  </a:lnTo>
                  <a:cubicBezTo>
                    <a:pt x="268" y="1134"/>
                    <a:pt x="468" y="1968"/>
                    <a:pt x="501" y="2135"/>
                  </a:cubicBezTo>
                  <a:cubicBezTo>
                    <a:pt x="601" y="2468"/>
                    <a:pt x="701" y="3102"/>
                    <a:pt x="835" y="3436"/>
                  </a:cubicBezTo>
                  <a:cubicBezTo>
                    <a:pt x="801" y="3469"/>
                    <a:pt x="835" y="3569"/>
                    <a:pt x="835" y="3603"/>
                  </a:cubicBezTo>
                  <a:cubicBezTo>
                    <a:pt x="835" y="3586"/>
                    <a:pt x="843" y="3578"/>
                    <a:pt x="851" y="3578"/>
                  </a:cubicBezTo>
                  <a:cubicBezTo>
                    <a:pt x="860" y="3578"/>
                    <a:pt x="868" y="3586"/>
                    <a:pt x="868" y="3603"/>
                  </a:cubicBezTo>
                  <a:cubicBezTo>
                    <a:pt x="901" y="3686"/>
                    <a:pt x="918" y="3686"/>
                    <a:pt x="931" y="3686"/>
                  </a:cubicBezTo>
                  <a:cubicBezTo>
                    <a:pt x="943" y="3686"/>
                    <a:pt x="952" y="3686"/>
                    <a:pt x="968" y="3769"/>
                  </a:cubicBezTo>
                  <a:cubicBezTo>
                    <a:pt x="1035" y="3936"/>
                    <a:pt x="1168" y="4703"/>
                    <a:pt x="1168" y="4870"/>
                  </a:cubicBezTo>
                  <a:cubicBezTo>
                    <a:pt x="1268" y="4937"/>
                    <a:pt x="1268" y="5070"/>
                    <a:pt x="1302" y="5137"/>
                  </a:cubicBezTo>
                  <a:cubicBezTo>
                    <a:pt x="1335" y="5237"/>
                    <a:pt x="1435" y="5771"/>
                    <a:pt x="1469" y="5904"/>
                  </a:cubicBezTo>
                  <a:cubicBezTo>
                    <a:pt x="1502" y="5971"/>
                    <a:pt x="1469" y="5971"/>
                    <a:pt x="1469" y="6071"/>
                  </a:cubicBezTo>
                  <a:cubicBezTo>
                    <a:pt x="1485" y="6055"/>
                    <a:pt x="1501" y="6049"/>
                    <a:pt x="1516" y="6049"/>
                  </a:cubicBezTo>
                  <a:cubicBezTo>
                    <a:pt x="1563" y="6049"/>
                    <a:pt x="1602" y="6112"/>
                    <a:pt x="1602" y="6138"/>
                  </a:cubicBezTo>
                  <a:cubicBezTo>
                    <a:pt x="1635" y="6204"/>
                    <a:pt x="1702" y="6271"/>
                    <a:pt x="1702" y="6371"/>
                  </a:cubicBezTo>
                  <a:lnTo>
                    <a:pt x="1669" y="6371"/>
                  </a:lnTo>
                  <a:cubicBezTo>
                    <a:pt x="1702" y="6405"/>
                    <a:pt x="1769" y="6538"/>
                    <a:pt x="1769" y="6571"/>
                  </a:cubicBezTo>
                  <a:cubicBezTo>
                    <a:pt x="1769" y="6671"/>
                    <a:pt x="1769" y="6872"/>
                    <a:pt x="1835" y="6972"/>
                  </a:cubicBezTo>
                  <a:lnTo>
                    <a:pt x="1769" y="7105"/>
                  </a:lnTo>
                  <a:cubicBezTo>
                    <a:pt x="1769" y="7105"/>
                    <a:pt x="3003" y="6905"/>
                    <a:pt x="3203" y="6638"/>
                  </a:cubicBezTo>
                  <a:lnTo>
                    <a:pt x="3270" y="6638"/>
                  </a:lnTo>
                  <a:lnTo>
                    <a:pt x="3270" y="6605"/>
                  </a:lnTo>
                  <a:cubicBezTo>
                    <a:pt x="3270" y="6571"/>
                    <a:pt x="3203" y="6571"/>
                    <a:pt x="3270" y="6505"/>
                  </a:cubicBezTo>
                  <a:lnTo>
                    <a:pt x="3270" y="6571"/>
                  </a:lnTo>
                  <a:cubicBezTo>
                    <a:pt x="3270" y="6538"/>
                    <a:pt x="3278" y="6521"/>
                    <a:pt x="3287" y="6521"/>
                  </a:cubicBezTo>
                  <a:cubicBezTo>
                    <a:pt x="3295" y="6521"/>
                    <a:pt x="3303" y="6538"/>
                    <a:pt x="3303" y="6571"/>
                  </a:cubicBezTo>
                  <a:lnTo>
                    <a:pt x="3303" y="6505"/>
                  </a:lnTo>
                  <a:cubicBezTo>
                    <a:pt x="3303" y="6505"/>
                    <a:pt x="3270" y="6471"/>
                    <a:pt x="3270" y="6438"/>
                  </a:cubicBezTo>
                  <a:cubicBezTo>
                    <a:pt x="3270" y="6405"/>
                    <a:pt x="3303" y="6438"/>
                    <a:pt x="3303" y="6338"/>
                  </a:cubicBezTo>
                  <a:cubicBezTo>
                    <a:pt x="3270" y="6071"/>
                    <a:pt x="3203" y="5804"/>
                    <a:pt x="3136" y="5504"/>
                  </a:cubicBezTo>
                  <a:lnTo>
                    <a:pt x="3170" y="5504"/>
                  </a:lnTo>
                  <a:cubicBezTo>
                    <a:pt x="3136" y="5437"/>
                    <a:pt x="3136" y="5337"/>
                    <a:pt x="3103" y="5304"/>
                  </a:cubicBezTo>
                  <a:cubicBezTo>
                    <a:pt x="3103" y="5270"/>
                    <a:pt x="3136" y="5270"/>
                    <a:pt x="3136" y="5270"/>
                  </a:cubicBezTo>
                  <a:cubicBezTo>
                    <a:pt x="3103" y="5237"/>
                    <a:pt x="2970" y="4803"/>
                    <a:pt x="3003" y="4803"/>
                  </a:cubicBezTo>
                  <a:lnTo>
                    <a:pt x="2936" y="4803"/>
                  </a:lnTo>
                  <a:cubicBezTo>
                    <a:pt x="2870" y="4737"/>
                    <a:pt x="3003" y="4770"/>
                    <a:pt x="2970" y="4703"/>
                  </a:cubicBezTo>
                  <a:cubicBezTo>
                    <a:pt x="2870" y="4703"/>
                    <a:pt x="2936" y="4570"/>
                    <a:pt x="2870" y="4570"/>
                  </a:cubicBezTo>
                  <a:cubicBezTo>
                    <a:pt x="2870" y="4570"/>
                    <a:pt x="2870" y="4537"/>
                    <a:pt x="2936" y="4537"/>
                  </a:cubicBezTo>
                  <a:cubicBezTo>
                    <a:pt x="2870" y="4537"/>
                    <a:pt x="2870" y="4470"/>
                    <a:pt x="2870" y="4470"/>
                  </a:cubicBezTo>
                  <a:lnTo>
                    <a:pt x="2836" y="4470"/>
                  </a:lnTo>
                  <a:lnTo>
                    <a:pt x="2803" y="4437"/>
                  </a:lnTo>
                  <a:cubicBezTo>
                    <a:pt x="2803" y="4420"/>
                    <a:pt x="2811" y="4412"/>
                    <a:pt x="2820" y="4412"/>
                  </a:cubicBezTo>
                  <a:cubicBezTo>
                    <a:pt x="2828" y="4412"/>
                    <a:pt x="2836" y="4420"/>
                    <a:pt x="2836" y="4437"/>
                  </a:cubicBezTo>
                  <a:cubicBezTo>
                    <a:pt x="2836" y="4303"/>
                    <a:pt x="2703" y="3603"/>
                    <a:pt x="2669" y="3469"/>
                  </a:cubicBezTo>
                  <a:cubicBezTo>
                    <a:pt x="2636" y="3536"/>
                    <a:pt x="2669" y="3569"/>
                    <a:pt x="2636" y="3569"/>
                  </a:cubicBezTo>
                  <a:cubicBezTo>
                    <a:pt x="2603" y="3536"/>
                    <a:pt x="2636" y="3536"/>
                    <a:pt x="2603" y="3469"/>
                  </a:cubicBezTo>
                  <a:cubicBezTo>
                    <a:pt x="2669" y="3436"/>
                    <a:pt x="2603" y="3402"/>
                    <a:pt x="2669" y="3369"/>
                  </a:cubicBezTo>
                  <a:lnTo>
                    <a:pt x="2636" y="3369"/>
                  </a:lnTo>
                  <a:lnTo>
                    <a:pt x="2669" y="3302"/>
                  </a:lnTo>
                  <a:cubicBezTo>
                    <a:pt x="2603" y="3136"/>
                    <a:pt x="2636" y="3269"/>
                    <a:pt x="2636" y="3102"/>
                  </a:cubicBezTo>
                  <a:cubicBezTo>
                    <a:pt x="2569" y="3036"/>
                    <a:pt x="2503" y="2969"/>
                    <a:pt x="2536" y="2935"/>
                  </a:cubicBezTo>
                  <a:lnTo>
                    <a:pt x="2536" y="2935"/>
                  </a:lnTo>
                  <a:cubicBezTo>
                    <a:pt x="2536" y="2936"/>
                    <a:pt x="2521" y="2950"/>
                    <a:pt x="2511" y="2950"/>
                  </a:cubicBezTo>
                  <a:cubicBezTo>
                    <a:pt x="2506" y="2950"/>
                    <a:pt x="2503" y="2947"/>
                    <a:pt x="2503" y="2935"/>
                  </a:cubicBezTo>
                  <a:cubicBezTo>
                    <a:pt x="2536" y="2935"/>
                    <a:pt x="2469" y="2902"/>
                    <a:pt x="2503" y="2869"/>
                  </a:cubicBezTo>
                  <a:cubicBezTo>
                    <a:pt x="2503" y="2820"/>
                    <a:pt x="2485" y="2789"/>
                    <a:pt x="2462" y="2789"/>
                  </a:cubicBezTo>
                  <a:cubicBezTo>
                    <a:pt x="2460" y="2789"/>
                    <a:pt x="2459" y="2789"/>
                    <a:pt x="2457" y="2789"/>
                  </a:cubicBezTo>
                  <a:lnTo>
                    <a:pt x="2457" y="2789"/>
                  </a:lnTo>
                  <a:cubicBezTo>
                    <a:pt x="2463" y="2781"/>
                    <a:pt x="2466" y="2771"/>
                    <a:pt x="2467" y="2765"/>
                  </a:cubicBezTo>
                  <a:lnTo>
                    <a:pt x="2467" y="2765"/>
                  </a:lnTo>
                  <a:cubicBezTo>
                    <a:pt x="2468" y="2766"/>
                    <a:pt x="2469" y="2767"/>
                    <a:pt x="2469" y="2769"/>
                  </a:cubicBezTo>
                  <a:cubicBezTo>
                    <a:pt x="2469" y="2762"/>
                    <a:pt x="2469" y="2759"/>
                    <a:pt x="2469" y="2759"/>
                  </a:cubicBezTo>
                  <a:cubicBezTo>
                    <a:pt x="2469" y="2759"/>
                    <a:pt x="2468" y="2762"/>
                    <a:pt x="2467" y="2765"/>
                  </a:cubicBezTo>
                  <a:lnTo>
                    <a:pt x="2467" y="2765"/>
                  </a:lnTo>
                  <a:cubicBezTo>
                    <a:pt x="2437" y="2699"/>
                    <a:pt x="2469" y="2635"/>
                    <a:pt x="2436" y="2602"/>
                  </a:cubicBezTo>
                  <a:lnTo>
                    <a:pt x="2436" y="2635"/>
                  </a:lnTo>
                  <a:cubicBezTo>
                    <a:pt x="2436" y="2602"/>
                    <a:pt x="2369" y="2569"/>
                    <a:pt x="2469" y="2535"/>
                  </a:cubicBezTo>
                  <a:lnTo>
                    <a:pt x="2503" y="2569"/>
                  </a:lnTo>
                  <a:cubicBezTo>
                    <a:pt x="2503" y="2468"/>
                    <a:pt x="2469" y="2435"/>
                    <a:pt x="2436" y="2402"/>
                  </a:cubicBezTo>
                  <a:lnTo>
                    <a:pt x="2436" y="2435"/>
                  </a:lnTo>
                  <a:cubicBezTo>
                    <a:pt x="2336" y="2368"/>
                    <a:pt x="2202" y="1968"/>
                    <a:pt x="2136" y="1901"/>
                  </a:cubicBezTo>
                  <a:lnTo>
                    <a:pt x="2102" y="1935"/>
                  </a:lnTo>
                  <a:lnTo>
                    <a:pt x="1936" y="1868"/>
                  </a:lnTo>
                  <a:lnTo>
                    <a:pt x="2036" y="1868"/>
                  </a:lnTo>
                  <a:cubicBezTo>
                    <a:pt x="2002" y="1735"/>
                    <a:pt x="1835" y="1034"/>
                    <a:pt x="1835" y="901"/>
                  </a:cubicBezTo>
                  <a:cubicBezTo>
                    <a:pt x="1835" y="867"/>
                    <a:pt x="1936" y="867"/>
                    <a:pt x="1936" y="867"/>
                  </a:cubicBezTo>
                  <a:cubicBezTo>
                    <a:pt x="1869" y="801"/>
                    <a:pt x="1869" y="867"/>
                    <a:pt x="1869" y="767"/>
                  </a:cubicBezTo>
                  <a:lnTo>
                    <a:pt x="1936" y="767"/>
                  </a:lnTo>
                  <a:lnTo>
                    <a:pt x="1936" y="734"/>
                  </a:lnTo>
                  <a:cubicBezTo>
                    <a:pt x="1936" y="767"/>
                    <a:pt x="1835" y="767"/>
                    <a:pt x="1802" y="767"/>
                  </a:cubicBezTo>
                  <a:lnTo>
                    <a:pt x="1802" y="701"/>
                  </a:lnTo>
                  <a:lnTo>
                    <a:pt x="1835" y="701"/>
                  </a:lnTo>
                  <a:cubicBezTo>
                    <a:pt x="1835" y="701"/>
                    <a:pt x="1702" y="701"/>
                    <a:pt x="1769" y="600"/>
                  </a:cubicBezTo>
                  <a:cubicBezTo>
                    <a:pt x="1769" y="467"/>
                    <a:pt x="1702" y="334"/>
                    <a:pt x="1702" y="267"/>
                  </a:cubicBezTo>
                  <a:cubicBezTo>
                    <a:pt x="1635" y="167"/>
                    <a:pt x="1669" y="67"/>
                    <a:pt x="1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4015550" y="813525"/>
              <a:ext cx="189325" cy="88425"/>
            </a:xfrm>
            <a:custGeom>
              <a:rect b="b" l="l" r="r" t="t"/>
              <a:pathLst>
                <a:path extrusionOk="0" h="3537" w="7573">
                  <a:moveTo>
                    <a:pt x="234" y="1835"/>
                  </a:moveTo>
                  <a:cubicBezTo>
                    <a:pt x="235" y="1837"/>
                    <a:pt x="236" y="1838"/>
                    <a:pt x="238" y="1839"/>
                  </a:cubicBezTo>
                  <a:lnTo>
                    <a:pt x="238" y="1839"/>
                  </a:lnTo>
                  <a:cubicBezTo>
                    <a:pt x="242" y="1835"/>
                    <a:pt x="250" y="1835"/>
                    <a:pt x="267" y="1835"/>
                  </a:cubicBezTo>
                  <a:close/>
                  <a:moveTo>
                    <a:pt x="238" y="1839"/>
                  </a:moveTo>
                  <a:lnTo>
                    <a:pt x="238" y="1839"/>
                  </a:lnTo>
                  <a:cubicBezTo>
                    <a:pt x="234" y="1843"/>
                    <a:pt x="234" y="1851"/>
                    <a:pt x="234" y="1864"/>
                  </a:cubicBezTo>
                  <a:lnTo>
                    <a:pt x="234" y="1864"/>
                  </a:lnTo>
                  <a:cubicBezTo>
                    <a:pt x="241" y="1861"/>
                    <a:pt x="249" y="1853"/>
                    <a:pt x="238" y="1839"/>
                  </a:cubicBezTo>
                  <a:close/>
                  <a:moveTo>
                    <a:pt x="234" y="1864"/>
                  </a:moveTo>
                  <a:lnTo>
                    <a:pt x="234" y="1864"/>
                  </a:lnTo>
                  <a:cubicBezTo>
                    <a:pt x="225" y="1868"/>
                    <a:pt x="217" y="1868"/>
                    <a:pt x="234" y="1868"/>
                  </a:cubicBezTo>
                  <a:cubicBezTo>
                    <a:pt x="234" y="1867"/>
                    <a:pt x="234" y="1866"/>
                    <a:pt x="234" y="1864"/>
                  </a:cubicBezTo>
                  <a:close/>
                  <a:moveTo>
                    <a:pt x="6905" y="0"/>
                  </a:moveTo>
                  <a:cubicBezTo>
                    <a:pt x="6605" y="34"/>
                    <a:pt x="6338" y="101"/>
                    <a:pt x="6004" y="167"/>
                  </a:cubicBezTo>
                  <a:lnTo>
                    <a:pt x="6004" y="134"/>
                  </a:lnTo>
                  <a:cubicBezTo>
                    <a:pt x="5904" y="167"/>
                    <a:pt x="5838" y="167"/>
                    <a:pt x="5737" y="201"/>
                  </a:cubicBezTo>
                  <a:cubicBezTo>
                    <a:pt x="5704" y="201"/>
                    <a:pt x="5704" y="167"/>
                    <a:pt x="5704" y="167"/>
                  </a:cubicBezTo>
                  <a:cubicBezTo>
                    <a:pt x="5571" y="334"/>
                    <a:pt x="5104" y="434"/>
                    <a:pt x="5104" y="434"/>
                  </a:cubicBezTo>
                  <a:lnTo>
                    <a:pt x="5104" y="501"/>
                  </a:lnTo>
                  <a:cubicBezTo>
                    <a:pt x="5094" y="506"/>
                    <a:pt x="5086" y="508"/>
                    <a:pt x="5080" y="508"/>
                  </a:cubicBezTo>
                  <a:cubicBezTo>
                    <a:pt x="5051" y="508"/>
                    <a:pt x="5057" y="461"/>
                    <a:pt x="5027" y="461"/>
                  </a:cubicBezTo>
                  <a:cubicBezTo>
                    <a:pt x="5021" y="461"/>
                    <a:pt x="5013" y="463"/>
                    <a:pt x="5004" y="467"/>
                  </a:cubicBezTo>
                  <a:cubicBezTo>
                    <a:pt x="5004" y="534"/>
                    <a:pt x="4870" y="501"/>
                    <a:pt x="4837" y="534"/>
                  </a:cubicBezTo>
                  <a:cubicBezTo>
                    <a:pt x="4837" y="534"/>
                    <a:pt x="4770" y="534"/>
                    <a:pt x="4770" y="501"/>
                  </a:cubicBezTo>
                  <a:cubicBezTo>
                    <a:pt x="4770" y="534"/>
                    <a:pt x="4737" y="534"/>
                    <a:pt x="4737" y="534"/>
                  </a:cubicBezTo>
                  <a:lnTo>
                    <a:pt x="4770" y="601"/>
                  </a:lnTo>
                  <a:lnTo>
                    <a:pt x="4737" y="634"/>
                  </a:lnTo>
                  <a:cubicBezTo>
                    <a:pt x="4703" y="634"/>
                    <a:pt x="4703" y="601"/>
                    <a:pt x="4737" y="601"/>
                  </a:cubicBezTo>
                  <a:cubicBezTo>
                    <a:pt x="4570" y="601"/>
                    <a:pt x="3836" y="768"/>
                    <a:pt x="3703" y="801"/>
                  </a:cubicBezTo>
                  <a:cubicBezTo>
                    <a:pt x="3719" y="818"/>
                    <a:pt x="3736" y="818"/>
                    <a:pt x="3757" y="818"/>
                  </a:cubicBezTo>
                  <a:cubicBezTo>
                    <a:pt x="3778" y="818"/>
                    <a:pt x="3803" y="818"/>
                    <a:pt x="3836" y="834"/>
                  </a:cubicBezTo>
                  <a:cubicBezTo>
                    <a:pt x="3803" y="851"/>
                    <a:pt x="3778" y="851"/>
                    <a:pt x="3761" y="851"/>
                  </a:cubicBezTo>
                  <a:cubicBezTo>
                    <a:pt x="3744" y="851"/>
                    <a:pt x="3736" y="851"/>
                    <a:pt x="3736" y="868"/>
                  </a:cubicBezTo>
                  <a:cubicBezTo>
                    <a:pt x="3719" y="834"/>
                    <a:pt x="3703" y="834"/>
                    <a:pt x="3678" y="834"/>
                  </a:cubicBezTo>
                  <a:cubicBezTo>
                    <a:pt x="3653" y="834"/>
                    <a:pt x="3619" y="834"/>
                    <a:pt x="3569" y="801"/>
                  </a:cubicBezTo>
                  <a:lnTo>
                    <a:pt x="3569" y="834"/>
                  </a:lnTo>
                  <a:lnTo>
                    <a:pt x="3536" y="801"/>
                  </a:lnTo>
                  <a:cubicBezTo>
                    <a:pt x="3369" y="868"/>
                    <a:pt x="3469" y="834"/>
                    <a:pt x="3336" y="868"/>
                  </a:cubicBezTo>
                  <a:cubicBezTo>
                    <a:pt x="3254" y="922"/>
                    <a:pt x="3217" y="977"/>
                    <a:pt x="3188" y="977"/>
                  </a:cubicBezTo>
                  <a:cubicBezTo>
                    <a:pt x="3181" y="977"/>
                    <a:pt x="3175" y="974"/>
                    <a:pt x="3169" y="968"/>
                  </a:cubicBezTo>
                  <a:lnTo>
                    <a:pt x="3169" y="968"/>
                  </a:lnTo>
                  <a:cubicBezTo>
                    <a:pt x="3169" y="968"/>
                    <a:pt x="3202" y="1001"/>
                    <a:pt x="3169" y="1001"/>
                  </a:cubicBezTo>
                  <a:cubicBezTo>
                    <a:pt x="3169" y="994"/>
                    <a:pt x="3166" y="992"/>
                    <a:pt x="3161" y="992"/>
                  </a:cubicBezTo>
                  <a:cubicBezTo>
                    <a:pt x="3147" y="992"/>
                    <a:pt x="3118" y="1011"/>
                    <a:pt x="3094" y="1011"/>
                  </a:cubicBezTo>
                  <a:cubicBezTo>
                    <a:pt x="3084" y="1011"/>
                    <a:pt x="3076" y="1008"/>
                    <a:pt x="3069" y="1001"/>
                  </a:cubicBezTo>
                  <a:cubicBezTo>
                    <a:pt x="3036" y="1001"/>
                    <a:pt x="2935" y="1035"/>
                    <a:pt x="3002" y="1101"/>
                  </a:cubicBezTo>
                  <a:cubicBezTo>
                    <a:pt x="2935" y="1035"/>
                    <a:pt x="2902" y="1035"/>
                    <a:pt x="2935" y="1035"/>
                  </a:cubicBezTo>
                  <a:lnTo>
                    <a:pt x="2902" y="1035"/>
                  </a:lnTo>
                  <a:cubicBezTo>
                    <a:pt x="2869" y="1068"/>
                    <a:pt x="2835" y="1068"/>
                    <a:pt x="2806" y="1068"/>
                  </a:cubicBezTo>
                  <a:cubicBezTo>
                    <a:pt x="2777" y="1068"/>
                    <a:pt x="2752" y="1068"/>
                    <a:pt x="2735" y="1101"/>
                  </a:cubicBezTo>
                  <a:lnTo>
                    <a:pt x="2769" y="1101"/>
                  </a:lnTo>
                  <a:cubicBezTo>
                    <a:pt x="2755" y="1101"/>
                    <a:pt x="2742" y="1107"/>
                    <a:pt x="2729" y="1107"/>
                  </a:cubicBezTo>
                  <a:cubicBezTo>
                    <a:pt x="2709" y="1107"/>
                    <a:pt x="2689" y="1095"/>
                    <a:pt x="2669" y="1035"/>
                  </a:cubicBezTo>
                  <a:lnTo>
                    <a:pt x="2702" y="1001"/>
                  </a:lnTo>
                  <a:lnTo>
                    <a:pt x="2702" y="1001"/>
                  </a:lnTo>
                  <a:cubicBezTo>
                    <a:pt x="2602" y="1035"/>
                    <a:pt x="2569" y="1035"/>
                    <a:pt x="2502" y="1101"/>
                  </a:cubicBezTo>
                  <a:lnTo>
                    <a:pt x="2535" y="1101"/>
                  </a:lnTo>
                  <a:cubicBezTo>
                    <a:pt x="2435" y="1168"/>
                    <a:pt x="2035" y="1335"/>
                    <a:pt x="1935" y="1435"/>
                  </a:cubicBezTo>
                  <a:lnTo>
                    <a:pt x="2001" y="1468"/>
                  </a:lnTo>
                  <a:lnTo>
                    <a:pt x="1935" y="1502"/>
                  </a:lnTo>
                  <a:lnTo>
                    <a:pt x="1935" y="1368"/>
                  </a:lnTo>
                  <a:cubicBezTo>
                    <a:pt x="1835" y="1435"/>
                    <a:pt x="1034" y="1635"/>
                    <a:pt x="901" y="1635"/>
                  </a:cubicBezTo>
                  <a:cubicBezTo>
                    <a:pt x="867" y="1635"/>
                    <a:pt x="867" y="1535"/>
                    <a:pt x="867" y="1535"/>
                  </a:cubicBezTo>
                  <a:cubicBezTo>
                    <a:pt x="834" y="1602"/>
                    <a:pt x="867" y="1602"/>
                    <a:pt x="767" y="1635"/>
                  </a:cubicBezTo>
                  <a:lnTo>
                    <a:pt x="767" y="1602"/>
                  </a:lnTo>
                  <a:cubicBezTo>
                    <a:pt x="734" y="1602"/>
                    <a:pt x="734" y="1602"/>
                    <a:pt x="734" y="1635"/>
                  </a:cubicBezTo>
                  <a:cubicBezTo>
                    <a:pt x="767" y="1635"/>
                    <a:pt x="767" y="1702"/>
                    <a:pt x="767" y="1702"/>
                  </a:cubicBezTo>
                  <a:lnTo>
                    <a:pt x="701" y="1702"/>
                  </a:lnTo>
                  <a:lnTo>
                    <a:pt x="701" y="1668"/>
                  </a:lnTo>
                  <a:cubicBezTo>
                    <a:pt x="701" y="1668"/>
                    <a:pt x="701" y="1802"/>
                    <a:pt x="600" y="1802"/>
                  </a:cubicBezTo>
                  <a:cubicBezTo>
                    <a:pt x="500" y="1802"/>
                    <a:pt x="367" y="1835"/>
                    <a:pt x="234" y="1868"/>
                  </a:cubicBezTo>
                  <a:cubicBezTo>
                    <a:pt x="167" y="2002"/>
                    <a:pt x="33" y="1935"/>
                    <a:pt x="0" y="2002"/>
                  </a:cubicBezTo>
                  <a:cubicBezTo>
                    <a:pt x="0" y="2102"/>
                    <a:pt x="167" y="3436"/>
                    <a:pt x="200" y="3503"/>
                  </a:cubicBezTo>
                  <a:lnTo>
                    <a:pt x="234" y="3503"/>
                  </a:lnTo>
                  <a:lnTo>
                    <a:pt x="234" y="3470"/>
                  </a:lnTo>
                  <a:cubicBezTo>
                    <a:pt x="241" y="3463"/>
                    <a:pt x="246" y="3460"/>
                    <a:pt x="251" y="3460"/>
                  </a:cubicBezTo>
                  <a:cubicBezTo>
                    <a:pt x="265" y="3460"/>
                    <a:pt x="274" y="3479"/>
                    <a:pt x="299" y="3479"/>
                  </a:cubicBezTo>
                  <a:cubicBezTo>
                    <a:pt x="308" y="3479"/>
                    <a:pt x="320" y="3477"/>
                    <a:pt x="334" y="3470"/>
                  </a:cubicBezTo>
                  <a:lnTo>
                    <a:pt x="334" y="3470"/>
                  </a:lnTo>
                  <a:cubicBezTo>
                    <a:pt x="334" y="3503"/>
                    <a:pt x="267" y="3503"/>
                    <a:pt x="234" y="3536"/>
                  </a:cubicBezTo>
                  <a:cubicBezTo>
                    <a:pt x="267" y="3536"/>
                    <a:pt x="334" y="3536"/>
                    <a:pt x="334" y="3503"/>
                  </a:cubicBezTo>
                  <a:cubicBezTo>
                    <a:pt x="367" y="3503"/>
                    <a:pt x="334" y="3536"/>
                    <a:pt x="367" y="3536"/>
                  </a:cubicBezTo>
                  <a:cubicBezTo>
                    <a:pt x="394" y="3536"/>
                    <a:pt x="420" y="3494"/>
                    <a:pt x="464" y="3494"/>
                  </a:cubicBezTo>
                  <a:cubicBezTo>
                    <a:pt x="475" y="3494"/>
                    <a:pt x="487" y="3496"/>
                    <a:pt x="500" y="3503"/>
                  </a:cubicBezTo>
                  <a:cubicBezTo>
                    <a:pt x="567" y="3503"/>
                    <a:pt x="600" y="3436"/>
                    <a:pt x="701" y="3436"/>
                  </a:cubicBezTo>
                  <a:cubicBezTo>
                    <a:pt x="723" y="3436"/>
                    <a:pt x="745" y="3407"/>
                    <a:pt x="787" y="3407"/>
                  </a:cubicBezTo>
                  <a:cubicBezTo>
                    <a:pt x="808" y="3407"/>
                    <a:pt x="834" y="3414"/>
                    <a:pt x="867" y="3436"/>
                  </a:cubicBezTo>
                  <a:cubicBezTo>
                    <a:pt x="867" y="3436"/>
                    <a:pt x="834" y="3370"/>
                    <a:pt x="867" y="3370"/>
                  </a:cubicBezTo>
                  <a:cubicBezTo>
                    <a:pt x="912" y="3370"/>
                    <a:pt x="956" y="3355"/>
                    <a:pt x="991" y="3355"/>
                  </a:cubicBezTo>
                  <a:cubicBezTo>
                    <a:pt x="1008" y="3355"/>
                    <a:pt x="1023" y="3358"/>
                    <a:pt x="1034" y="3370"/>
                  </a:cubicBezTo>
                  <a:lnTo>
                    <a:pt x="1067" y="3336"/>
                  </a:lnTo>
                  <a:cubicBezTo>
                    <a:pt x="1268" y="3303"/>
                    <a:pt x="2168" y="3003"/>
                    <a:pt x="2368" y="2969"/>
                  </a:cubicBezTo>
                  <a:cubicBezTo>
                    <a:pt x="2702" y="2869"/>
                    <a:pt x="3369" y="2702"/>
                    <a:pt x="3703" y="2536"/>
                  </a:cubicBezTo>
                  <a:cubicBezTo>
                    <a:pt x="3725" y="2558"/>
                    <a:pt x="3747" y="2565"/>
                    <a:pt x="3769" y="2565"/>
                  </a:cubicBezTo>
                  <a:cubicBezTo>
                    <a:pt x="3814" y="2565"/>
                    <a:pt x="3858" y="2536"/>
                    <a:pt x="3903" y="2536"/>
                  </a:cubicBezTo>
                  <a:cubicBezTo>
                    <a:pt x="3869" y="2536"/>
                    <a:pt x="3869" y="2502"/>
                    <a:pt x="3903" y="2502"/>
                  </a:cubicBezTo>
                  <a:cubicBezTo>
                    <a:pt x="4070" y="2469"/>
                    <a:pt x="3903" y="2469"/>
                    <a:pt x="4070" y="2436"/>
                  </a:cubicBezTo>
                  <a:cubicBezTo>
                    <a:pt x="4270" y="2335"/>
                    <a:pt x="5037" y="2169"/>
                    <a:pt x="5204" y="2169"/>
                  </a:cubicBezTo>
                  <a:cubicBezTo>
                    <a:pt x="5270" y="2102"/>
                    <a:pt x="5404" y="2102"/>
                    <a:pt x="5504" y="2035"/>
                  </a:cubicBezTo>
                  <a:cubicBezTo>
                    <a:pt x="5571" y="2002"/>
                    <a:pt x="6171" y="1935"/>
                    <a:pt x="6271" y="1868"/>
                  </a:cubicBezTo>
                  <a:cubicBezTo>
                    <a:pt x="6305" y="1857"/>
                    <a:pt x="6327" y="1854"/>
                    <a:pt x="6344" y="1854"/>
                  </a:cubicBezTo>
                  <a:cubicBezTo>
                    <a:pt x="6379" y="1854"/>
                    <a:pt x="6394" y="1868"/>
                    <a:pt x="6438" y="1868"/>
                  </a:cubicBezTo>
                  <a:cubicBezTo>
                    <a:pt x="6405" y="1802"/>
                    <a:pt x="6505" y="1768"/>
                    <a:pt x="6538" y="1768"/>
                  </a:cubicBezTo>
                  <a:cubicBezTo>
                    <a:pt x="6571" y="1702"/>
                    <a:pt x="6671" y="1635"/>
                    <a:pt x="6738" y="1635"/>
                  </a:cubicBezTo>
                  <a:lnTo>
                    <a:pt x="6738" y="1668"/>
                  </a:lnTo>
                  <a:cubicBezTo>
                    <a:pt x="6772" y="1635"/>
                    <a:pt x="6938" y="1602"/>
                    <a:pt x="7005" y="1602"/>
                  </a:cubicBezTo>
                  <a:cubicBezTo>
                    <a:pt x="7105" y="1602"/>
                    <a:pt x="7272" y="1602"/>
                    <a:pt x="7439" y="1502"/>
                  </a:cubicBezTo>
                  <a:lnTo>
                    <a:pt x="7572" y="1602"/>
                  </a:lnTo>
                  <a:cubicBezTo>
                    <a:pt x="7572" y="1602"/>
                    <a:pt x="7405" y="301"/>
                    <a:pt x="7172" y="101"/>
                  </a:cubicBezTo>
                  <a:lnTo>
                    <a:pt x="7172" y="34"/>
                  </a:lnTo>
                  <a:lnTo>
                    <a:pt x="7105" y="34"/>
                  </a:lnTo>
                  <a:cubicBezTo>
                    <a:pt x="7083" y="34"/>
                    <a:pt x="7061" y="63"/>
                    <a:pt x="7048" y="63"/>
                  </a:cubicBezTo>
                  <a:cubicBezTo>
                    <a:pt x="7042" y="63"/>
                    <a:pt x="7038" y="56"/>
                    <a:pt x="7038" y="34"/>
                  </a:cubicBezTo>
                  <a:lnTo>
                    <a:pt x="7105" y="34"/>
                  </a:lnTo>
                  <a:cubicBezTo>
                    <a:pt x="7072" y="34"/>
                    <a:pt x="7072" y="0"/>
                    <a:pt x="7105" y="0"/>
                  </a:cubicBezTo>
                  <a:lnTo>
                    <a:pt x="7072" y="0"/>
                  </a:lnTo>
                  <a:cubicBezTo>
                    <a:pt x="7038" y="0"/>
                    <a:pt x="7038" y="34"/>
                    <a:pt x="7005" y="34"/>
                  </a:cubicBezTo>
                  <a:cubicBezTo>
                    <a:pt x="6938" y="34"/>
                    <a:pt x="7005"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55"/>
          <p:cNvGrpSpPr/>
          <p:nvPr/>
        </p:nvGrpSpPr>
        <p:grpSpPr>
          <a:xfrm>
            <a:off x="5628588" y="1685656"/>
            <a:ext cx="2072160" cy="2065042"/>
            <a:chOff x="1369788" y="2018606"/>
            <a:chExt cx="2072160" cy="2065042"/>
          </a:xfrm>
        </p:grpSpPr>
        <p:sp>
          <p:nvSpPr>
            <p:cNvPr id="1038" name="Google Shape;1038;p55"/>
            <p:cNvSpPr/>
            <p:nvPr/>
          </p:nvSpPr>
          <p:spPr>
            <a:xfrm>
              <a:off x="1369788" y="2054625"/>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5"/>
            <p:cNvGrpSpPr/>
            <p:nvPr/>
          </p:nvGrpSpPr>
          <p:grpSpPr>
            <a:xfrm>
              <a:off x="1398552" y="2018606"/>
              <a:ext cx="1957821" cy="2065042"/>
              <a:chOff x="1398552" y="2018606"/>
              <a:chExt cx="1957821" cy="2065042"/>
            </a:xfrm>
          </p:grpSpPr>
          <p:grpSp>
            <p:nvGrpSpPr>
              <p:cNvPr id="1040" name="Google Shape;1040;p55"/>
              <p:cNvGrpSpPr/>
              <p:nvPr/>
            </p:nvGrpSpPr>
            <p:grpSpPr>
              <a:xfrm>
                <a:off x="1398552" y="2018606"/>
                <a:ext cx="1957821" cy="2065042"/>
                <a:chOff x="2179225" y="850175"/>
                <a:chExt cx="3380800" cy="3565950"/>
              </a:xfrm>
            </p:grpSpPr>
            <p:sp>
              <p:nvSpPr>
                <p:cNvPr id="1041" name="Google Shape;1041;p55"/>
                <p:cNvSpPr/>
                <p:nvPr/>
              </p:nvSpPr>
              <p:spPr>
                <a:xfrm>
                  <a:off x="2400225" y="1336250"/>
                  <a:ext cx="2229125" cy="2645625"/>
                </a:xfrm>
                <a:custGeom>
                  <a:rect b="b" l="l" r="r" t="t"/>
                  <a:pathLst>
                    <a:path extrusionOk="0" h="105825" w="89165">
                      <a:moveTo>
                        <a:pt x="43215" y="0"/>
                      </a:moveTo>
                      <a:cubicBezTo>
                        <a:pt x="34855" y="0"/>
                        <a:pt x="26501" y="1025"/>
                        <a:pt x="18380" y="3075"/>
                      </a:cubicBezTo>
                      <a:cubicBezTo>
                        <a:pt x="13043" y="4410"/>
                        <a:pt x="7506" y="6411"/>
                        <a:pt x="4137" y="10714"/>
                      </a:cubicBezTo>
                      <a:cubicBezTo>
                        <a:pt x="334" y="15551"/>
                        <a:pt x="1" y="22122"/>
                        <a:pt x="134" y="28260"/>
                      </a:cubicBezTo>
                      <a:cubicBezTo>
                        <a:pt x="634" y="53011"/>
                        <a:pt x="5705" y="77629"/>
                        <a:pt x="14611" y="101179"/>
                      </a:cubicBezTo>
                      <a:cubicBezTo>
                        <a:pt x="28087" y="104276"/>
                        <a:pt x="41908" y="105824"/>
                        <a:pt x="55739" y="105824"/>
                      </a:cubicBezTo>
                      <a:cubicBezTo>
                        <a:pt x="66935" y="105824"/>
                        <a:pt x="78136" y="104810"/>
                        <a:pt x="89164" y="102780"/>
                      </a:cubicBezTo>
                      <a:lnTo>
                        <a:pt x="88030" y="77328"/>
                      </a:lnTo>
                      <a:cubicBezTo>
                        <a:pt x="88864" y="60850"/>
                        <a:pt x="88064" y="44271"/>
                        <a:pt x="85529" y="27960"/>
                      </a:cubicBezTo>
                      <a:cubicBezTo>
                        <a:pt x="84494" y="21288"/>
                        <a:pt x="82927" y="14283"/>
                        <a:pt x="78323" y="9380"/>
                      </a:cubicBezTo>
                      <a:cubicBezTo>
                        <a:pt x="73753" y="4576"/>
                        <a:pt x="67015" y="2608"/>
                        <a:pt x="60511" y="1474"/>
                      </a:cubicBezTo>
                      <a:cubicBezTo>
                        <a:pt x="54793" y="492"/>
                        <a:pt x="49003" y="0"/>
                        <a:pt x="43215"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2849725" y="1591575"/>
                  <a:ext cx="500375" cy="504550"/>
                </a:xfrm>
                <a:custGeom>
                  <a:rect b="b" l="l" r="r" t="t"/>
                  <a:pathLst>
                    <a:path extrusionOk="0" h="20182" w="20015">
                      <a:moveTo>
                        <a:pt x="16912" y="1"/>
                      </a:moveTo>
                      <a:cubicBezTo>
                        <a:pt x="12876" y="268"/>
                        <a:pt x="8873" y="1001"/>
                        <a:pt x="4970" y="2069"/>
                      </a:cubicBezTo>
                      <a:cubicBezTo>
                        <a:pt x="3703" y="2402"/>
                        <a:pt x="2469" y="2869"/>
                        <a:pt x="1568" y="3770"/>
                      </a:cubicBezTo>
                      <a:cubicBezTo>
                        <a:pt x="0" y="5405"/>
                        <a:pt x="67" y="8006"/>
                        <a:pt x="501" y="10241"/>
                      </a:cubicBezTo>
                      <a:cubicBezTo>
                        <a:pt x="1134" y="13711"/>
                        <a:pt x="2302" y="17046"/>
                        <a:pt x="3903" y="20182"/>
                      </a:cubicBezTo>
                      <a:lnTo>
                        <a:pt x="20015" y="18047"/>
                      </a:lnTo>
                      <a:lnTo>
                        <a:pt x="16912"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2954800" y="1623275"/>
                  <a:ext cx="106750" cy="487875"/>
                </a:xfrm>
                <a:custGeom>
                  <a:rect b="b" l="l" r="r" t="t"/>
                  <a:pathLst>
                    <a:path extrusionOk="0" fill="none" h="19515" w="4270">
                      <a:moveTo>
                        <a:pt x="0" y="0"/>
                      </a:moveTo>
                      <a:cubicBezTo>
                        <a:pt x="2535" y="6171"/>
                        <a:pt x="3970" y="12843"/>
                        <a:pt x="4270" y="1951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2845550" y="1710825"/>
                  <a:ext cx="459525" cy="136800"/>
                </a:xfrm>
                <a:custGeom>
                  <a:rect b="b" l="l" r="r" t="t"/>
                  <a:pathLst>
                    <a:path extrusionOk="0" fill="none" h="5472" w="18381">
                      <a:moveTo>
                        <a:pt x="0" y="5471"/>
                      </a:moveTo>
                      <a:cubicBezTo>
                        <a:pt x="6505" y="5471"/>
                        <a:pt x="12976" y="3570"/>
                        <a:pt x="18380"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2595375" y="4006586"/>
                  <a:ext cx="139275" cy="389650"/>
                </a:xfrm>
                <a:custGeom>
                  <a:rect b="b" l="l" r="r" t="t"/>
                  <a:pathLst>
                    <a:path extrusionOk="0" h="15586" w="5571">
                      <a:moveTo>
                        <a:pt x="0" y="1"/>
                      </a:moveTo>
                      <a:cubicBezTo>
                        <a:pt x="134" y="4370"/>
                        <a:pt x="367" y="8807"/>
                        <a:pt x="1234" y="13077"/>
                      </a:cubicBezTo>
                      <a:cubicBezTo>
                        <a:pt x="1368" y="13677"/>
                        <a:pt x="1501" y="14244"/>
                        <a:pt x="1835" y="14744"/>
                      </a:cubicBezTo>
                      <a:cubicBezTo>
                        <a:pt x="2144" y="15208"/>
                        <a:pt x="2625" y="15586"/>
                        <a:pt x="3171" y="15586"/>
                      </a:cubicBezTo>
                      <a:cubicBezTo>
                        <a:pt x="3215" y="15586"/>
                        <a:pt x="3258" y="15583"/>
                        <a:pt x="3303" y="15578"/>
                      </a:cubicBezTo>
                      <a:cubicBezTo>
                        <a:pt x="3870" y="15545"/>
                        <a:pt x="4337" y="15045"/>
                        <a:pt x="4570" y="14511"/>
                      </a:cubicBezTo>
                      <a:cubicBezTo>
                        <a:pt x="4837" y="13944"/>
                        <a:pt x="4870" y="13343"/>
                        <a:pt x="4870" y="12710"/>
                      </a:cubicBezTo>
                      <a:cubicBezTo>
                        <a:pt x="5137" y="8607"/>
                        <a:pt x="5337" y="4570"/>
                        <a:pt x="5571" y="501"/>
                      </a:cubicBezTo>
                      <a:lnTo>
                        <a:pt x="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3233325" y="4023261"/>
                  <a:ext cx="139300" cy="376175"/>
                </a:xfrm>
                <a:custGeom>
                  <a:rect b="b" l="l" r="r" t="t"/>
                  <a:pathLst>
                    <a:path extrusionOk="0" h="15047" w="5572">
                      <a:moveTo>
                        <a:pt x="0" y="1"/>
                      </a:moveTo>
                      <a:lnTo>
                        <a:pt x="0" y="1"/>
                      </a:lnTo>
                      <a:cubicBezTo>
                        <a:pt x="134" y="4237"/>
                        <a:pt x="367" y="8507"/>
                        <a:pt x="1301" y="12643"/>
                      </a:cubicBezTo>
                      <a:cubicBezTo>
                        <a:pt x="1401" y="13210"/>
                        <a:pt x="1535" y="13744"/>
                        <a:pt x="1869" y="14244"/>
                      </a:cubicBezTo>
                      <a:cubicBezTo>
                        <a:pt x="2188" y="14691"/>
                        <a:pt x="2691" y="15047"/>
                        <a:pt x="3260" y="15047"/>
                      </a:cubicBezTo>
                      <a:cubicBezTo>
                        <a:pt x="3285" y="15047"/>
                        <a:pt x="3311" y="15046"/>
                        <a:pt x="3336" y="15045"/>
                      </a:cubicBezTo>
                      <a:cubicBezTo>
                        <a:pt x="3903" y="15011"/>
                        <a:pt x="4370" y="14544"/>
                        <a:pt x="4637" y="14011"/>
                      </a:cubicBezTo>
                      <a:cubicBezTo>
                        <a:pt x="4871" y="13477"/>
                        <a:pt x="4904" y="12877"/>
                        <a:pt x="4904" y="12276"/>
                      </a:cubicBezTo>
                      <a:cubicBezTo>
                        <a:pt x="5104" y="8373"/>
                        <a:pt x="5371" y="4437"/>
                        <a:pt x="5571" y="534"/>
                      </a:cubicBezTo>
                      <a:lnTo>
                        <a:pt x="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4295750" y="4014936"/>
                  <a:ext cx="139300" cy="376175"/>
                </a:xfrm>
                <a:custGeom>
                  <a:rect b="b" l="l" r="r" t="t"/>
                  <a:pathLst>
                    <a:path extrusionOk="0" h="15047" w="5572">
                      <a:moveTo>
                        <a:pt x="1" y="0"/>
                      </a:moveTo>
                      <a:lnTo>
                        <a:pt x="1" y="0"/>
                      </a:lnTo>
                      <a:cubicBezTo>
                        <a:pt x="101" y="4236"/>
                        <a:pt x="368" y="8506"/>
                        <a:pt x="1268" y="12642"/>
                      </a:cubicBezTo>
                      <a:cubicBezTo>
                        <a:pt x="1402" y="13210"/>
                        <a:pt x="1535" y="13743"/>
                        <a:pt x="1869" y="14244"/>
                      </a:cubicBezTo>
                      <a:cubicBezTo>
                        <a:pt x="2188" y="14691"/>
                        <a:pt x="2691" y="15046"/>
                        <a:pt x="3260" y="15046"/>
                      </a:cubicBezTo>
                      <a:cubicBezTo>
                        <a:pt x="3286" y="15046"/>
                        <a:pt x="3311" y="15046"/>
                        <a:pt x="3336" y="15044"/>
                      </a:cubicBezTo>
                      <a:cubicBezTo>
                        <a:pt x="3903" y="15011"/>
                        <a:pt x="4370" y="14544"/>
                        <a:pt x="4604" y="14010"/>
                      </a:cubicBezTo>
                      <a:cubicBezTo>
                        <a:pt x="4871" y="13443"/>
                        <a:pt x="4904" y="12876"/>
                        <a:pt x="4904" y="12276"/>
                      </a:cubicBezTo>
                      <a:cubicBezTo>
                        <a:pt x="5104" y="8373"/>
                        <a:pt x="5371" y="4437"/>
                        <a:pt x="5571" y="534"/>
                      </a:cubicBezTo>
                      <a:lnTo>
                        <a:pt x="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4942050" y="4025000"/>
                  <a:ext cx="138450" cy="387975"/>
                </a:xfrm>
                <a:custGeom>
                  <a:rect b="b" l="l" r="r" t="t"/>
                  <a:pathLst>
                    <a:path extrusionOk="0" h="15519" w="5538">
                      <a:moveTo>
                        <a:pt x="0" y="0"/>
                      </a:moveTo>
                      <a:cubicBezTo>
                        <a:pt x="100" y="4337"/>
                        <a:pt x="367" y="8740"/>
                        <a:pt x="1235" y="13009"/>
                      </a:cubicBezTo>
                      <a:cubicBezTo>
                        <a:pt x="1368" y="13610"/>
                        <a:pt x="1501" y="14177"/>
                        <a:pt x="1835" y="14677"/>
                      </a:cubicBezTo>
                      <a:cubicBezTo>
                        <a:pt x="2144" y="15141"/>
                        <a:pt x="2625" y="15518"/>
                        <a:pt x="3145" y="15518"/>
                      </a:cubicBezTo>
                      <a:cubicBezTo>
                        <a:pt x="3186" y="15518"/>
                        <a:pt x="3228" y="15516"/>
                        <a:pt x="3269" y="15511"/>
                      </a:cubicBezTo>
                      <a:cubicBezTo>
                        <a:pt x="3870" y="15478"/>
                        <a:pt x="4337" y="14977"/>
                        <a:pt x="4570" y="14444"/>
                      </a:cubicBezTo>
                      <a:cubicBezTo>
                        <a:pt x="4837" y="13910"/>
                        <a:pt x="4871" y="13276"/>
                        <a:pt x="4871" y="12676"/>
                      </a:cubicBezTo>
                      <a:cubicBezTo>
                        <a:pt x="5071" y="8640"/>
                        <a:pt x="5338" y="4603"/>
                        <a:pt x="5538" y="601"/>
                      </a:cubicBez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5318975" y="2563950"/>
                  <a:ext cx="223525" cy="375300"/>
                </a:xfrm>
                <a:custGeom>
                  <a:rect b="b" l="l" r="r" t="t"/>
                  <a:pathLst>
                    <a:path extrusionOk="0" h="15012" w="8941">
                      <a:moveTo>
                        <a:pt x="1102" y="0"/>
                      </a:moveTo>
                      <a:cubicBezTo>
                        <a:pt x="268" y="1234"/>
                        <a:pt x="1" y="2802"/>
                        <a:pt x="201" y="4237"/>
                      </a:cubicBezTo>
                      <a:cubicBezTo>
                        <a:pt x="368" y="5704"/>
                        <a:pt x="968" y="7139"/>
                        <a:pt x="1669" y="8406"/>
                      </a:cubicBezTo>
                      <a:cubicBezTo>
                        <a:pt x="2936" y="10808"/>
                        <a:pt x="4604" y="12976"/>
                        <a:pt x="7039" y="15011"/>
                      </a:cubicBezTo>
                      <a:cubicBezTo>
                        <a:pt x="8374" y="13410"/>
                        <a:pt x="8941" y="11242"/>
                        <a:pt x="8674" y="9207"/>
                      </a:cubicBezTo>
                      <a:cubicBezTo>
                        <a:pt x="8440" y="7172"/>
                        <a:pt x="7440" y="5237"/>
                        <a:pt x="6005" y="3703"/>
                      </a:cubicBezTo>
                      <a:cubicBezTo>
                        <a:pt x="4638" y="2168"/>
                        <a:pt x="2870" y="1001"/>
                        <a:pt x="1102"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4525925" y="2581075"/>
                  <a:ext cx="1034100" cy="1461925"/>
                </a:xfrm>
                <a:custGeom>
                  <a:rect b="b" l="l" r="r" t="t"/>
                  <a:pathLst>
                    <a:path extrusionOk="0" h="58477" w="41364">
                      <a:moveTo>
                        <a:pt x="13593" y="0"/>
                      </a:moveTo>
                      <a:cubicBezTo>
                        <a:pt x="9059" y="0"/>
                        <a:pt x="4514" y="583"/>
                        <a:pt x="0" y="1150"/>
                      </a:cubicBezTo>
                      <a:lnTo>
                        <a:pt x="1168" y="57557"/>
                      </a:lnTo>
                      <a:cubicBezTo>
                        <a:pt x="5008" y="58020"/>
                        <a:pt x="8983" y="58477"/>
                        <a:pt x="12893" y="58477"/>
                      </a:cubicBezTo>
                      <a:cubicBezTo>
                        <a:pt x="17711" y="58477"/>
                        <a:pt x="22432" y="57784"/>
                        <a:pt x="26686" y="55556"/>
                      </a:cubicBezTo>
                      <a:cubicBezTo>
                        <a:pt x="31856" y="52854"/>
                        <a:pt x="35859" y="48050"/>
                        <a:pt x="38194" y="42646"/>
                      </a:cubicBezTo>
                      <a:cubicBezTo>
                        <a:pt x="40529" y="37209"/>
                        <a:pt x="41363" y="31171"/>
                        <a:pt x="41163" y="25234"/>
                      </a:cubicBezTo>
                      <a:cubicBezTo>
                        <a:pt x="40996" y="19963"/>
                        <a:pt x="39929" y="14493"/>
                        <a:pt x="36993" y="10123"/>
                      </a:cubicBezTo>
                      <a:cubicBezTo>
                        <a:pt x="33157" y="4519"/>
                        <a:pt x="26553" y="1450"/>
                        <a:pt x="19981" y="449"/>
                      </a:cubicBezTo>
                      <a:cubicBezTo>
                        <a:pt x="17857" y="129"/>
                        <a:pt x="15726" y="0"/>
                        <a:pt x="13593"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5364025" y="2707375"/>
                  <a:ext cx="108425" cy="147825"/>
                </a:xfrm>
                <a:custGeom>
                  <a:rect b="b" l="l" r="r" t="t"/>
                  <a:pathLst>
                    <a:path extrusionOk="0" h="5913" w="4337">
                      <a:moveTo>
                        <a:pt x="2836" y="1"/>
                      </a:moveTo>
                      <a:lnTo>
                        <a:pt x="0" y="1068"/>
                      </a:lnTo>
                      <a:cubicBezTo>
                        <a:pt x="334" y="2002"/>
                        <a:pt x="667" y="2969"/>
                        <a:pt x="1201" y="3803"/>
                      </a:cubicBezTo>
                      <a:cubicBezTo>
                        <a:pt x="1735" y="4671"/>
                        <a:pt x="2469" y="5438"/>
                        <a:pt x="3403" y="5805"/>
                      </a:cubicBezTo>
                      <a:cubicBezTo>
                        <a:pt x="3543" y="5865"/>
                        <a:pt x="3683" y="5913"/>
                        <a:pt x="3816" y="5913"/>
                      </a:cubicBezTo>
                      <a:cubicBezTo>
                        <a:pt x="3904" y="5913"/>
                        <a:pt x="3990" y="5892"/>
                        <a:pt x="4070" y="5838"/>
                      </a:cubicBezTo>
                      <a:cubicBezTo>
                        <a:pt x="4303" y="5738"/>
                        <a:pt x="4337" y="5471"/>
                        <a:pt x="4303" y="5271"/>
                      </a:cubicBezTo>
                      <a:cubicBezTo>
                        <a:pt x="4237" y="5071"/>
                        <a:pt x="4136" y="4838"/>
                        <a:pt x="4036" y="4637"/>
                      </a:cubicBezTo>
                      <a:cubicBezTo>
                        <a:pt x="3236" y="3236"/>
                        <a:pt x="2836" y="1635"/>
                        <a:pt x="2836"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3190800" y="3215250"/>
                  <a:ext cx="2018125" cy="819100"/>
                </a:xfrm>
                <a:custGeom>
                  <a:rect b="b" l="l" r="r" t="t"/>
                  <a:pathLst>
                    <a:path extrusionOk="0" h="32764" w="80725">
                      <a:moveTo>
                        <a:pt x="27270" y="0"/>
                      </a:moveTo>
                      <a:cubicBezTo>
                        <a:pt x="20467" y="0"/>
                        <a:pt x="13666" y="67"/>
                        <a:pt x="6872" y="200"/>
                      </a:cubicBezTo>
                      <a:lnTo>
                        <a:pt x="0" y="32323"/>
                      </a:lnTo>
                      <a:cubicBezTo>
                        <a:pt x="14080" y="32619"/>
                        <a:pt x="28159" y="32763"/>
                        <a:pt x="42239" y="32763"/>
                      </a:cubicBezTo>
                      <a:cubicBezTo>
                        <a:pt x="52010" y="32763"/>
                        <a:pt x="61781" y="32694"/>
                        <a:pt x="71551" y="32557"/>
                      </a:cubicBezTo>
                      <a:cubicBezTo>
                        <a:pt x="76121" y="32490"/>
                        <a:pt x="79924" y="28921"/>
                        <a:pt x="80258" y="24384"/>
                      </a:cubicBezTo>
                      <a:cubicBezTo>
                        <a:pt x="80725" y="18047"/>
                        <a:pt x="79390" y="11709"/>
                        <a:pt x="76555" y="6171"/>
                      </a:cubicBezTo>
                      <a:cubicBezTo>
                        <a:pt x="74921" y="2969"/>
                        <a:pt x="71652" y="934"/>
                        <a:pt x="68082" y="801"/>
                      </a:cubicBezTo>
                      <a:cubicBezTo>
                        <a:pt x="54495" y="267"/>
                        <a:pt x="40878" y="0"/>
                        <a:pt x="27270"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3122400" y="850175"/>
                  <a:ext cx="1160025" cy="1092525"/>
                </a:xfrm>
                <a:custGeom>
                  <a:rect b="b" l="l" r="r" t="t"/>
                  <a:pathLst>
                    <a:path extrusionOk="0" h="43701" w="46401">
                      <a:moveTo>
                        <a:pt x="34596" y="1"/>
                      </a:moveTo>
                      <a:cubicBezTo>
                        <a:pt x="32793" y="1"/>
                        <a:pt x="30941" y="573"/>
                        <a:pt x="29322" y="1403"/>
                      </a:cubicBezTo>
                      <a:cubicBezTo>
                        <a:pt x="27960" y="700"/>
                        <a:pt x="26468" y="374"/>
                        <a:pt x="24965" y="374"/>
                      </a:cubicBezTo>
                      <a:cubicBezTo>
                        <a:pt x="21975" y="374"/>
                        <a:pt x="18944" y="1663"/>
                        <a:pt x="16813" y="3838"/>
                      </a:cubicBezTo>
                      <a:cubicBezTo>
                        <a:pt x="13611" y="7074"/>
                        <a:pt x="12310" y="11844"/>
                        <a:pt x="12577" y="16381"/>
                      </a:cubicBezTo>
                      <a:cubicBezTo>
                        <a:pt x="12576" y="16379"/>
                        <a:pt x="12575" y="16379"/>
                        <a:pt x="12574" y="16379"/>
                      </a:cubicBezTo>
                      <a:cubicBezTo>
                        <a:pt x="12475" y="16379"/>
                        <a:pt x="10809" y="22685"/>
                        <a:pt x="10809" y="22685"/>
                      </a:cubicBezTo>
                      <a:cubicBezTo>
                        <a:pt x="6672" y="23919"/>
                        <a:pt x="3170" y="27155"/>
                        <a:pt x="1602" y="31191"/>
                      </a:cubicBezTo>
                      <a:cubicBezTo>
                        <a:pt x="1" y="35227"/>
                        <a:pt x="435" y="39997"/>
                        <a:pt x="2636" y="43700"/>
                      </a:cubicBezTo>
                      <a:lnTo>
                        <a:pt x="45000" y="40698"/>
                      </a:lnTo>
                      <a:cubicBezTo>
                        <a:pt x="46401" y="37896"/>
                        <a:pt x="46334" y="34527"/>
                        <a:pt x="45434" y="31525"/>
                      </a:cubicBezTo>
                      <a:cubicBezTo>
                        <a:pt x="44500" y="28523"/>
                        <a:pt x="42798" y="25821"/>
                        <a:pt x="40997" y="23219"/>
                      </a:cubicBezTo>
                      <a:cubicBezTo>
                        <a:pt x="40763" y="23019"/>
                        <a:pt x="40830" y="15046"/>
                        <a:pt x="40830" y="15046"/>
                      </a:cubicBezTo>
                      <a:cubicBezTo>
                        <a:pt x="41631" y="12511"/>
                        <a:pt x="42265" y="9843"/>
                        <a:pt x="41931" y="7174"/>
                      </a:cubicBezTo>
                      <a:cubicBezTo>
                        <a:pt x="41597" y="4539"/>
                        <a:pt x="40163" y="1870"/>
                        <a:pt x="37761" y="703"/>
                      </a:cubicBezTo>
                      <a:cubicBezTo>
                        <a:pt x="36766" y="211"/>
                        <a:pt x="35690" y="1"/>
                        <a:pt x="3459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3734525" y="1558225"/>
                  <a:ext cx="170150" cy="250200"/>
                </a:xfrm>
                <a:custGeom>
                  <a:rect b="b" l="l" r="r" t="t"/>
                  <a:pathLst>
                    <a:path extrusionOk="0" h="10008" w="6806">
                      <a:moveTo>
                        <a:pt x="6405" y="0"/>
                      </a:moveTo>
                      <a:lnTo>
                        <a:pt x="1034" y="367"/>
                      </a:lnTo>
                      <a:cubicBezTo>
                        <a:pt x="701" y="3570"/>
                        <a:pt x="367" y="6772"/>
                        <a:pt x="0" y="9941"/>
                      </a:cubicBezTo>
                      <a:cubicBezTo>
                        <a:pt x="0" y="9941"/>
                        <a:pt x="6638" y="9941"/>
                        <a:pt x="6638" y="10008"/>
                      </a:cubicBezTo>
                      <a:cubicBezTo>
                        <a:pt x="6805" y="6672"/>
                        <a:pt x="6705" y="3336"/>
                        <a:pt x="6405"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4043075" y="1214425"/>
                  <a:ext cx="173475" cy="265800"/>
                </a:xfrm>
                <a:custGeom>
                  <a:rect b="b" l="l" r="r" t="t"/>
                  <a:pathLst>
                    <a:path extrusionOk="0" h="10632" w="6939">
                      <a:moveTo>
                        <a:pt x="3223" y="1"/>
                      </a:moveTo>
                      <a:cubicBezTo>
                        <a:pt x="2480" y="1"/>
                        <a:pt x="1761" y="268"/>
                        <a:pt x="1268" y="843"/>
                      </a:cubicBezTo>
                      <a:lnTo>
                        <a:pt x="0" y="10283"/>
                      </a:lnTo>
                      <a:cubicBezTo>
                        <a:pt x="509" y="10521"/>
                        <a:pt x="1064" y="10632"/>
                        <a:pt x="1626" y="10632"/>
                      </a:cubicBezTo>
                      <a:cubicBezTo>
                        <a:pt x="2722" y="10632"/>
                        <a:pt x="3844" y="10210"/>
                        <a:pt x="4704" y="9483"/>
                      </a:cubicBezTo>
                      <a:cubicBezTo>
                        <a:pt x="5971" y="8415"/>
                        <a:pt x="6672" y="6681"/>
                        <a:pt x="6805" y="5013"/>
                      </a:cubicBezTo>
                      <a:cubicBezTo>
                        <a:pt x="6939" y="3478"/>
                        <a:pt x="6505" y="1844"/>
                        <a:pt x="5371" y="810"/>
                      </a:cubicBezTo>
                      <a:cubicBezTo>
                        <a:pt x="4778" y="285"/>
                        <a:pt x="3988" y="1"/>
                        <a:pt x="3223"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3305875" y="1225200"/>
                  <a:ext cx="279400" cy="268550"/>
                </a:xfrm>
                <a:custGeom>
                  <a:rect b="b" l="l" r="r" t="t"/>
                  <a:pathLst>
                    <a:path extrusionOk="0" h="10742" w="11176">
                      <a:moveTo>
                        <a:pt x="5580" y="0"/>
                      </a:moveTo>
                      <a:cubicBezTo>
                        <a:pt x="4473" y="0"/>
                        <a:pt x="3369" y="335"/>
                        <a:pt x="2502" y="1013"/>
                      </a:cubicBezTo>
                      <a:cubicBezTo>
                        <a:pt x="634" y="2414"/>
                        <a:pt x="1" y="5216"/>
                        <a:pt x="1068" y="7317"/>
                      </a:cubicBezTo>
                      <a:cubicBezTo>
                        <a:pt x="1635" y="8518"/>
                        <a:pt x="2736" y="9419"/>
                        <a:pt x="3937" y="10019"/>
                      </a:cubicBezTo>
                      <a:cubicBezTo>
                        <a:pt x="4857" y="10492"/>
                        <a:pt x="5888" y="10742"/>
                        <a:pt x="6920" y="10742"/>
                      </a:cubicBezTo>
                      <a:cubicBezTo>
                        <a:pt x="7272" y="10742"/>
                        <a:pt x="7625" y="10712"/>
                        <a:pt x="7973" y="10653"/>
                      </a:cubicBezTo>
                      <a:cubicBezTo>
                        <a:pt x="9341" y="10353"/>
                        <a:pt x="10608" y="9485"/>
                        <a:pt x="11175" y="8218"/>
                      </a:cubicBezTo>
                      <a:lnTo>
                        <a:pt x="8974" y="1246"/>
                      </a:lnTo>
                      <a:cubicBezTo>
                        <a:pt x="8058" y="419"/>
                        <a:pt x="6818" y="0"/>
                        <a:pt x="5580" y="0"/>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3525200" y="1019500"/>
                  <a:ext cx="593775" cy="579125"/>
                </a:xfrm>
                <a:custGeom>
                  <a:rect b="b" l="l" r="r" t="t"/>
                  <a:pathLst>
                    <a:path extrusionOk="0" h="23165" w="23751">
                      <a:moveTo>
                        <a:pt x="14811" y="1"/>
                      </a:moveTo>
                      <a:cubicBezTo>
                        <a:pt x="11509" y="5004"/>
                        <a:pt x="5971" y="8107"/>
                        <a:pt x="134" y="8507"/>
                      </a:cubicBezTo>
                      <a:cubicBezTo>
                        <a:pt x="1" y="11142"/>
                        <a:pt x="301" y="13844"/>
                        <a:pt x="1335" y="16279"/>
                      </a:cubicBezTo>
                      <a:cubicBezTo>
                        <a:pt x="2369" y="18714"/>
                        <a:pt x="4170" y="20849"/>
                        <a:pt x="6505" y="22083"/>
                      </a:cubicBezTo>
                      <a:cubicBezTo>
                        <a:pt x="7924" y="22821"/>
                        <a:pt x="9496" y="23165"/>
                        <a:pt x="11082" y="23165"/>
                      </a:cubicBezTo>
                      <a:cubicBezTo>
                        <a:pt x="14157" y="23165"/>
                        <a:pt x="17279" y="21871"/>
                        <a:pt x="19414" y="19648"/>
                      </a:cubicBezTo>
                      <a:cubicBezTo>
                        <a:pt x="22683" y="16279"/>
                        <a:pt x="23751" y="11109"/>
                        <a:pt x="22683" y="6539"/>
                      </a:cubicBezTo>
                      <a:cubicBezTo>
                        <a:pt x="19081" y="5104"/>
                        <a:pt x="16346" y="2903"/>
                        <a:pt x="14811"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3628600" y="1229650"/>
                  <a:ext cx="117625" cy="46725"/>
                </a:xfrm>
                <a:custGeom>
                  <a:rect b="b" l="l" r="r" t="t"/>
                  <a:pathLst>
                    <a:path extrusionOk="0" fill="none" h="1869" w="4705">
                      <a:moveTo>
                        <a:pt x="1" y="1"/>
                      </a:moveTo>
                      <a:cubicBezTo>
                        <a:pt x="201" y="568"/>
                        <a:pt x="401" y="1202"/>
                        <a:pt x="735" y="1869"/>
                      </a:cubicBezTo>
                      <a:cubicBezTo>
                        <a:pt x="1268" y="1368"/>
                        <a:pt x="2002" y="1068"/>
                        <a:pt x="2703" y="1068"/>
                      </a:cubicBezTo>
                      <a:cubicBezTo>
                        <a:pt x="3403" y="1035"/>
                        <a:pt x="4170" y="1335"/>
                        <a:pt x="4704" y="18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3667800" y="1230500"/>
                  <a:ext cx="5025" cy="29200"/>
                </a:xfrm>
                <a:custGeom>
                  <a:rect b="b" l="l" r="r" t="t"/>
                  <a:pathLst>
                    <a:path extrusionOk="0" fill="none" h="1168" w="201">
                      <a:moveTo>
                        <a:pt x="201" y="1168"/>
                      </a:moveTo>
                      <a:cubicBezTo>
                        <a:pt x="134" y="801"/>
                        <a:pt x="101" y="367"/>
                        <a:pt x="1"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3703650" y="1234650"/>
                  <a:ext cx="875" cy="20050"/>
                </a:xfrm>
                <a:custGeom>
                  <a:rect b="b" l="l" r="r" t="t"/>
                  <a:pathLst>
                    <a:path extrusionOk="0" fill="none" h="802" w="35">
                      <a:moveTo>
                        <a:pt x="34" y="1"/>
                      </a:moveTo>
                      <a:cubicBezTo>
                        <a:pt x="34" y="234"/>
                        <a:pt x="1" y="535"/>
                        <a:pt x="1" y="80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3859600" y="1245500"/>
                  <a:ext cx="55075" cy="85925"/>
                </a:xfrm>
                <a:custGeom>
                  <a:rect b="b" l="l" r="r" t="t"/>
                  <a:pathLst>
                    <a:path extrusionOk="0" fill="none" h="3437" w="2203">
                      <a:moveTo>
                        <a:pt x="134" y="1"/>
                      </a:moveTo>
                      <a:cubicBezTo>
                        <a:pt x="534" y="1068"/>
                        <a:pt x="1302" y="2035"/>
                        <a:pt x="2202" y="2569"/>
                      </a:cubicBezTo>
                      <a:cubicBezTo>
                        <a:pt x="1535" y="3036"/>
                        <a:pt x="801" y="3336"/>
                        <a:pt x="1" y="3436"/>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3699500" y="1354750"/>
                  <a:ext cx="198500" cy="59225"/>
                </a:xfrm>
                <a:custGeom>
                  <a:rect b="b" l="l" r="r" t="t"/>
                  <a:pathLst>
                    <a:path extrusionOk="0" fill="none" h="2369" w="7940">
                      <a:moveTo>
                        <a:pt x="0" y="0"/>
                      </a:moveTo>
                      <a:cubicBezTo>
                        <a:pt x="1001" y="1068"/>
                        <a:pt x="2268" y="1802"/>
                        <a:pt x="3703" y="2068"/>
                      </a:cubicBezTo>
                      <a:cubicBezTo>
                        <a:pt x="5104" y="2369"/>
                        <a:pt x="6605" y="2202"/>
                        <a:pt x="7939" y="16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3947175" y="1222150"/>
                  <a:ext cx="116775" cy="49225"/>
                </a:xfrm>
                <a:custGeom>
                  <a:rect b="b" l="l" r="r" t="t"/>
                  <a:pathLst>
                    <a:path extrusionOk="0" fill="none" h="1969" w="4671">
                      <a:moveTo>
                        <a:pt x="4670" y="1"/>
                      </a:moveTo>
                      <a:cubicBezTo>
                        <a:pt x="4503" y="634"/>
                        <a:pt x="4303" y="1201"/>
                        <a:pt x="4003" y="1869"/>
                      </a:cubicBezTo>
                      <a:cubicBezTo>
                        <a:pt x="3469" y="1435"/>
                        <a:pt x="2702" y="1135"/>
                        <a:pt x="2002" y="1168"/>
                      </a:cubicBezTo>
                      <a:cubicBezTo>
                        <a:pt x="1301" y="1168"/>
                        <a:pt x="534" y="1468"/>
                        <a:pt x="0" y="1969"/>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4021400" y="1225475"/>
                  <a:ext cx="3350" cy="30050"/>
                </a:xfrm>
                <a:custGeom>
                  <a:rect b="b" l="l" r="r" t="t"/>
                  <a:pathLst>
                    <a:path extrusionOk="0" fill="none" h="1202" w="134">
                      <a:moveTo>
                        <a:pt x="0" y="1202"/>
                      </a:moveTo>
                      <a:cubicBezTo>
                        <a:pt x="33" y="802"/>
                        <a:pt x="67" y="401"/>
                        <a:pt x="133"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3988025" y="1233000"/>
                  <a:ext cx="1700" cy="19200"/>
                </a:xfrm>
                <a:custGeom>
                  <a:rect b="b" l="l" r="r" t="t"/>
                  <a:pathLst>
                    <a:path extrusionOk="0" fill="none" h="768" w="68">
                      <a:moveTo>
                        <a:pt x="1" y="0"/>
                      </a:moveTo>
                      <a:cubicBezTo>
                        <a:pt x="34" y="234"/>
                        <a:pt x="67" y="534"/>
                        <a:pt x="67" y="767"/>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3465150" y="1747375"/>
                  <a:ext cx="691350" cy="300525"/>
                </a:xfrm>
                <a:custGeom>
                  <a:rect b="b" l="l" r="r" t="t"/>
                  <a:pathLst>
                    <a:path extrusionOk="0" h="12021" w="27654">
                      <a:moveTo>
                        <a:pt x="12237" y="1"/>
                      </a:moveTo>
                      <a:cubicBezTo>
                        <a:pt x="8099" y="1"/>
                        <a:pt x="3975" y="533"/>
                        <a:pt x="1" y="1641"/>
                      </a:cubicBezTo>
                      <a:cubicBezTo>
                        <a:pt x="2269" y="5244"/>
                        <a:pt x="4971" y="8813"/>
                        <a:pt x="8807" y="10648"/>
                      </a:cubicBezTo>
                      <a:cubicBezTo>
                        <a:pt x="10682" y="11558"/>
                        <a:pt x="12765" y="12021"/>
                        <a:pt x="14845" y="12021"/>
                      </a:cubicBezTo>
                      <a:cubicBezTo>
                        <a:pt x="16578" y="12021"/>
                        <a:pt x="18308" y="11700"/>
                        <a:pt x="19915" y="11048"/>
                      </a:cubicBezTo>
                      <a:cubicBezTo>
                        <a:pt x="23451" y="9680"/>
                        <a:pt x="26320" y="6778"/>
                        <a:pt x="27654" y="2442"/>
                      </a:cubicBezTo>
                      <a:cubicBezTo>
                        <a:pt x="22673" y="843"/>
                        <a:pt x="17444" y="1"/>
                        <a:pt x="12237"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3027350" y="1777075"/>
                  <a:ext cx="1414375" cy="1203625"/>
                </a:xfrm>
                <a:custGeom>
                  <a:rect b="b" l="l" r="r" t="t"/>
                  <a:pathLst>
                    <a:path extrusionOk="0" h="48145" w="56575">
                      <a:moveTo>
                        <a:pt x="16030" y="0"/>
                      </a:moveTo>
                      <a:cubicBezTo>
                        <a:pt x="15294" y="0"/>
                        <a:pt x="14550" y="82"/>
                        <a:pt x="13810" y="220"/>
                      </a:cubicBezTo>
                      <a:cubicBezTo>
                        <a:pt x="13810" y="220"/>
                        <a:pt x="0" y="26238"/>
                        <a:pt x="6505" y="46353"/>
                      </a:cubicBezTo>
                      <a:lnTo>
                        <a:pt x="17613" y="47220"/>
                      </a:lnTo>
                      <a:cubicBezTo>
                        <a:pt x="17613" y="47220"/>
                        <a:pt x="21611" y="48144"/>
                        <a:pt x="27412" y="48144"/>
                      </a:cubicBezTo>
                      <a:cubicBezTo>
                        <a:pt x="32007" y="48144"/>
                        <a:pt x="37733" y="47564"/>
                        <a:pt x="43498" y="45485"/>
                      </a:cubicBezTo>
                      <a:cubicBezTo>
                        <a:pt x="56574" y="40715"/>
                        <a:pt x="54906" y="31108"/>
                        <a:pt x="54906" y="31108"/>
                      </a:cubicBezTo>
                      <a:lnTo>
                        <a:pt x="50670" y="1053"/>
                      </a:lnTo>
                      <a:cubicBezTo>
                        <a:pt x="49617" y="755"/>
                        <a:pt x="48499" y="531"/>
                        <a:pt x="47409" y="531"/>
                      </a:cubicBezTo>
                      <a:cubicBezTo>
                        <a:pt x="46427" y="531"/>
                        <a:pt x="45468" y="713"/>
                        <a:pt x="44599" y="1187"/>
                      </a:cubicBezTo>
                      <a:cubicBezTo>
                        <a:pt x="42831" y="2154"/>
                        <a:pt x="41864" y="4122"/>
                        <a:pt x="40596" y="5623"/>
                      </a:cubicBezTo>
                      <a:cubicBezTo>
                        <a:pt x="38426" y="8169"/>
                        <a:pt x="35027" y="9486"/>
                        <a:pt x="31443" y="9486"/>
                      </a:cubicBezTo>
                      <a:cubicBezTo>
                        <a:pt x="30895" y="9486"/>
                        <a:pt x="30342" y="9455"/>
                        <a:pt x="29788" y="9393"/>
                      </a:cubicBezTo>
                      <a:cubicBezTo>
                        <a:pt x="27487" y="9159"/>
                        <a:pt x="25685" y="7458"/>
                        <a:pt x="24284" y="5657"/>
                      </a:cubicBezTo>
                      <a:cubicBezTo>
                        <a:pt x="22883" y="3855"/>
                        <a:pt x="21582" y="1821"/>
                        <a:pt x="19548" y="787"/>
                      </a:cubicBezTo>
                      <a:cubicBezTo>
                        <a:pt x="18444" y="225"/>
                        <a:pt x="17250" y="0"/>
                        <a:pt x="1603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4294075" y="1805075"/>
                  <a:ext cx="495400" cy="749725"/>
                </a:xfrm>
                <a:custGeom>
                  <a:rect b="b" l="l" r="r" t="t"/>
                  <a:pathLst>
                    <a:path extrusionOk="0" h="29989" w="19816">
                      <a:moveTo>
                        <a:pt x="1" y="0"/>
                      </a:moveTo>
                      <a:lnTo>
                        <a:pt x="301" y="12342"/>
                      </a:lnTo>
                      <a:cubicBezTo>
                        <a:pt x="234" y="18413"/>
                        <a:pt x="1569" y="24518"/>
                        <a:pt x="4204" y="29988"/>
                      </a:cubicBezTo>
                      <a:lnTo>
                        <a:pt x="19815" y="25418"/>
                      </a:lnTo>
                      <a:cubicBezTo>
                        <a:pt x="17280" y="23384"/>
                        <a:pt x="16913" y="19714"/>
                        <a:pt x="16079" y="16512"/>
                      </a:cubicBezTo>
                      <a:cubicBezTo>
                        <a:pt x="14011" y="8740"/>
                        <a:pt x="7740" y="2235"/>
                        <a:pt x="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2526150" y="1783375"/>
                  <a:ext cx="949875" cy="627150"/>
                </a:xfrm>
                <a:custGeom>
                  <a:rect b="b" l="l" r="r" t="t"/>
                  <a:pathLst>
                    <a:path extrusionOk="0" h="25086" w="37995">
                      <a:moveTo>
                        <a:pt x="33892" y="1"/>
                      </a:moveTo>
                      <a:cubicBezTo>
                        <a:pt x="32524" y="234"/>
                        <a:pt x="31156" y="735"/>
                        <a:pt x="29889" y="1235"/>
                      </a:cubicBezTo>
                      <a:cubicBezTo>
                        <a:pt x="22350" y="4237"/>
                        <a:pt x="15412" y="8507"/>
                        <a:pt x="8974" y="13511"/>
                      </a:cubicBezTo>
                      <a:cubicBezTo>
                        <a:pt x="6439" y="15512"/>
                        <a:pt x="3937" y="17680"/>
                        <a:pt x="2102" y="20382"/>
                      </a:cubicBezTo>
                      <a:cubicBezTo>
                        <a:pt x="1135" y="21783"/>
                        <a:pt x="368" y="23418"/>
                        <a:pt x="1" y="25086"/>
                      </a:cubicBezTo>
                      <a:lnTo>
                        <a:pt x="26853" y="25052"/>
                      </a:lnTo>
                      <a:cubicBezTo>
                        <a:pt x="31023" y="22384"/>
                        <a:pt x="34826" y="19081"/>
                        <a:pt x="37994" y="15245"/>
                      </a:cubicBezTo>
                      <a:lnTo>
                        <a:pt x="3389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4138975" y="2080275"/>
                  <a:ext cx="792250" cy="872300"/>
                </a:xfrm>
                <a:custGeom>
                  <a:rect b="b" l="l" r="r" t="t"/>
                  <a:pathLst>
                    <a:path extrusionOk="0" h="34892" w="31690">
                      <a:moveTo>
                        <a:pt x="31690" y="0"/>
                      </a:moveTo>
                      <a:lnTo>
                        <a:pt x="31690" y="0"/>
                      </a:lnTo>
                      <a:cubicBezTo>
                        <a:pt x="30389" y="234"/>
                        <a:pt x="29155" y="634"/>
                        <a:pt x="27987" y="1168"/>
                      </a:cubicBezTo>
                      <a:cubicBezTo>
                        <a:pt x="25052" y="2402"/>
                        <a:pt x="22483" y="4337"/>
                        <a:pt x="19948" y="6238"/>
                      </a:cubicBezTo>
                      <a:cubicBezTo>
                        <a:pt x="12343" y="12075"/>
                        <a:pt x="5037" y="18547"/>
                        <a:pt x="0" y="26686"/>
                      </a:cubicBezTo>
                      <a:cubicBezTo>
                        <a:pt x="0" y="26686"/>
                        <a:pt x="15178" y="33557"/>
                        <a:pt x="26619" y="34892"/>
                      </a:cubicBezTo>
                      <a:lnTo>
                        <a:pt x="3169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4664350" y="2073575"/>
                  <a:ext cx="688025" cy="1442825"/>
                </a:xfrm>
                <a:custGeom>
                  <a:rect b="b" l="l" r="r" t="t"/>
                  <a:pathLst>
                    <a:path extrusionOk="0" h="57713" w="27521">
                      <a:moveTo>
                        <a:pt x="13387" y="1"/>
                      </a:moveTo>
                      <a:cubicBezTo>
                        <a:pt x="12480" y="1"/>
                        <a:pt x="11570" y="92"/>
                        <a:pt x="10675" y="268"/>
                      </a:cubicBezTo>
                      <a:lnTo>
                        <a:pt x="6772" y="18715"/>
                      </a:lnTo>
                      <a:cubicBezTo>
                        <a:pt x="5004" y="26520"/>
                        <a:pt x="3269" y="34359"/>
                        <a:pt x="1502" y="42198"/>
                      </a:cubicBezTo>
                      <a:cubicBezTo>
                        <a:pt x="768" y="45534"/>
                        <a:pt x="0" y="49070"/>
                        <a:pt x="1201" y="52239"/>
                      </a:cubicBezTo>
                      <a:cubicBezTo>
                        <a:pt x="2345" y="55407"/>
                        <a:pt x="5536" y="57712"/>
                        <a:pt x="8831" y="57712"/>
                      </a:cubicBezTo>
                      <a:cubicBezTo>
                        <a:pt x="8901" y="57712"/>
                        <a:pt x="8971" y="57711"/>
                        <a:pt x="9040" y="57709"/>
                      </a:cubicBezTo>
                      <a:cubicBezTo>
                        <a:pt x="11475" y="57676"/>
                        <a:pt x="13777" y="56408"/>
                        <a:pt x="15512" y="54740"/>
                      </a:cubicBezTo>
                      <a:cubicBezTo>
                        <a:pt x="17313" y="53073"/>
                        <a:pt x="18547" y="50971"/>
                        <a:pt x="19715" y="48836"/>
                      </a:cubicBezTo>
                      <a:cubicBezTo>
                        <a:pt x="24385" y="40130"/>
                        <a:pt x="27287" y="30390"/>
                        <a:pt x="27453" y="20516"/>
                      </a:cubicBezTo>
                      <a:cubicBezTo>
                        <a:pt x="27520" y="16380"/>
                        <a:pt x="27053" y="12110"/>
                        <a:pt x="25319" y="8341"/>
                      </a:cubicBezTo>
                      <a:cubicBezTo>
                        <a:pt x="23551" y="4605"/>
                        <a:pt x="20348" y="1336"/>
                        <a:pt x="16312" y="335"/>
                      </a:cubicBezTo>
                      <a:cubicBezTo>
                        <a:pt x="15357" y="109"/>
                        <a:pt x="14374" y="1"/>
                        <a:pt x="133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4744400" y="3937425"/>
                  <a:ext cx="281900" cy="429500"/>
                </a:xfrm>
                <a:custGeom>
                  <a:rect b="b" l="l" r="r" t="t"/>
                  <a:pathLst>
                    <a:path extrusionOk="0" h="17180" w="11276">
                      <a:moveTo>
                        <a:pt x="10475" y="1"/>
                      </a:moveTo>
                      <a:lnTo>
                        <a:pt x="1" y="4170"/>
                      </a:lnTo>
                      <a:cubicBezTo>
                        <a:pt x="768" y="7606"/>
                        <a:pt x="1602" y="11008"/>
                        <a:pt x="2436" y="14444"/>
                      </a:cubicBezTo>
                      <a:lnTo>
                        <a:pt x="6806" y="17180"/>
                      </a:lnTo>
                      <a:lnTo>
                        <a:pt x="11275" y="13177"/>
                      </a:lnTo>
                      <a:lnTo>
                        <a:pt x="10475" y="1"/>
                      </a:ln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4805275" y="4266825"/>
                  <a:ext cx="393650" cy="149300"/>
                </a:xfrm>
                <a:custGeom>
                  <a:rect b="b" l="l" r="r" t="t"/>
                  <a:pathLst>
                    <a:path extrusionOk="0" h="5972" w="15746">
                      <a:moveTo>
                        <a:pt x="8807" y="1"/>
                      </a:moveTo>
                      <a:lnTo>
                        <a:pt x="1" y="1268"/>
                      </a:lnTo>
                      <a:cubicBezTo>
                        <a:pt x="368" y="2803"/>
                        <a:pt x="735" y="4404"/>
                        <a:pt x="1135" y="5972"/>
                      </a:cubicBezTo>
                      <a:cubicBezTo>
                        <a:pt x="6005" y="5938"/>
                        <a:pt x="10875" y="5838"/>
                        <a:pt x="15745" y="5771"/>
                      </a:cubicBezTo>
                      <a:lnTo>
                        <a:pt x="880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3458475" y="2683725"/>
                  <a:ext cx="1617850" cy="1387050"/>
                </a:xfrm>
                <a:custGeom>
                  <a:rect b="b" l="l" r="r" t="t"/>
                  <a:pathLst>
                    <a:path extrusionOk="0" h="55482" w="64714">
                      <a:moveTo>
                        <a:pt x="33087" y="0"/>
                      </a:moveTo>
                      <a:cubicBezTo>
                        <a:pt x="28175" y="0"/>
                        <a:pt x="23243" y="1011"/>
                        <a:pt x="18581" y="2581"/>
                      </a:cubicBezTo>
                      <a:cubicBezTo>
                        <a:pt x="12243" y="4716"/>
                        <a:pt x="6305" y="7885"/>
                        <a:pt x="368" y="11021"/>
                      </a:cubicBezTo>
                      <a:cubicBezTo>
                        <a:pt x="1" y="13289"/>
                        <a:pt x="68" y="16992"/>
                        <a:pt x="1202" y="20427"/>
                      </a:cubicBezTo>
                      <a:cubicBezTo>
                        <a:pt x="2336" y="23863"/>
                        <a:pt x="4671" y="27065"/>
                        <a:pt x="7940" y="28533"/>
                      </a:cubicBezTo>
                      <a:cubicBezTo>
                        <a:pt x="9614" y="29265"/>
                        <a:pt x="11372" y="29513"/>
                        <a:pt x="13176" y="29513"/>
                      </a:cubicBezTo>
                      <a:cubicBezTo>
                        <a:pt x="16982" y="29513"/>
                        <a:pt x="20991" y="28407"/>
                        <a:pt x="24829" y="28407"/>
                      </a:cubicBezTo>
                      <a:cubicBezTo>
                        <a:pt x="26385" y="28407"/>
                        <a:pt x="27913" y="28589"/>
                        <a:pt x="29389" y="29100"/>
                      </a:cubicBezTo>
                      <a:cubicBezTo>
                        <a:pt x="33191" y="30401"/>
                        <a:pt x="35960" y="33703"/>
                        <a:pt x="37928" y="37206"/>
                      </a:cubicBezTo>
                      <a:cubicBezTo>
                        <a:pt x="39930" y="40709"/>
                        <a:pt x="41264" y="44478"/>
                        <a:pt x="43399" y="47914"/>
                      </a:cubicBezTo>
                      <a:cubicBezTo>
                        <a:pt x="45467" y="51316"/>
                        <a:pt x="48569" y="54452"/>
                        <a:pt x="52505" y="55286"/>
                      </a:cubicBezTo>
                      <a:cubicBezTo>
                        <a:pt x="53125" y="55418"/>
                        <a:pt x="53754" y="55482"/>
                        <a:pt x="54383" y="55482"/>
                      </a:cubicBezTo>
                      <a:cubicBezTo>
                        <a:pt x="58666" y="55482"/>
                        <a:pt x="62937" y="52540"/>
                        <a:pt x="64013" y="48381"/>
                      </a:cubicBezTo>
                      <a:cubicBezTo>
                        <a:pt x="64714" y="45645"/>
                        <a:pt x="64080" y="42743"/>
                        <a:pt x="63513" y="39975"/>
                      </a:cubicBezTo>
                      <a:cubicBezTo>
                        <a:pt x="62446" y="35071"/>
                        <a:pt x="61378" y="30201"/>
                        <a:pt x="60344" y="25264"/>
                      </a:cubicBezTo>
                      <a:cubicBezTo>
                        <a:pt x="59243" y="20127"/>
                        <a:pt x="58076" y="14857"/>
                        <a:pt x="55107" y="10520"/>
                      </a:cubicBezTo>
                      <a:cubicBezTo>
                        <a:pt x="51338" y="4950"/>
                        <a:pt x="44933" y="1514"/>
                        <a:pt x="38362" y="413"/>
                      </a:cubicBezTo>
                      <a:cubicBezTo>
                        <a:pt x="36615" y="131"/>
                        <a:pt x="34852" y="0"/>
                        <a:pt x="330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2179225" y="2582225"/>
                  <a:ext cx="1489425" cy="1456575"/>
                </a:xfrm>
                <a:custGeom>
                  <a:rect b="b" l="l" r="r" t="t"/>
                  <a:pathLst>
                    <a:path extrusionOk="0" h="58263" w="59577">
                      <a:moveTo>
                        <a:pt x="31317" y="1"/>
                      </a:moveTo>
                      <a:cubicBezTo>
                        <a:pt x="23768" y="1"/>
                        <a:pt x="16598" y="852"/>
                        <a:pt x="9708" y="2472"/>
                      </a:cubicBezTo>
                      <a:cubicBezTo>
                        <a:pt x="4638" y="3639"/>
                        <a:pt x="968" y="8076"/>
                        <a:pt x="635" y="13279"/>
                      </a:cubicBezTo>
                      <a:cubicBezTo>
                        <a:pt x="1" y="22986"/>
                        <a:pt x="601" y="32626"/>
                        <a:pt x="2303" y="42100"/>
                      </a:cubicBezTo>
                      <a:cubicBezTo>
                        <a:pt x="3670" y="49839"/>
                        <a:pt x="9808" y="55843"/>
                        <a:pt x="17614" y="56944"/>
                      </a:cubicBezTo>
                      <a:cubicBezTo>
                        <a:pt x="24102" y="57838"/>
                        <a:pt x="30689" y="58263"/>
                        <a:pt x="37283" y="58263"/>
                      </a:cubicBezTo>
                      <a:cubicBezTo>
                        <a:pt x="39299" y="58263"/>
                        <a:pt x="41317" y="58223"/>
                        <a:pt x="43332" y="58145"/>
                      </a:cubicBezTo>
                      <a:cubicBezTo>
                        <a:pt x="47535" y="57978"/>
                        <a:pt x="51338" y="55443"/>
                        <a:pt x="53039" y="51607"/>
                      </a:cubicBezTo>
                      <a:cubicBezTo>
                        <a:pt x="58876" y="38497"/>
                        <a:pt x="59577" y="23186"/>
                        <a:pt x="55007" y="9643"/>
                      </a:cubicBezTo>
                      <a:cubicBezTo>
                        <a:pt x="53373" y="4807"/>
                        <a:pt x="49036" y="1337"/>
                        <a:pt x="43999" y="770"/>
                      </a:cubicBezTo>
                      <a:cubicBezTo>
                        <a:pt x="39649" y="253"/>
                        <a:pt x="35427" y="1"/>
                        <a:pt x="31317"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3501025" y="2475550"/>
                  <a:ext cx="140950" cy="100100"/>
                </a:xfrm>
                <a:custGeom>
                  <a:rect b="b" l="l" r="r" t="t"/>
                  <a:pathLst>
                    <a:path extrusionOk="0" h="4004" w="5638">
                      <a:moveTo>
                        <a:pt x="5004" y="0"/>
                      </a:moveTo>
                      <a:cubicBezTo>
                        <a:pt x="3202" y="100"/>
                        <a:pt x="1468" y="701"/>
                        <a:pt x="0" y="1702"/>
                      </a:cubicBezTo>
                      <a:lnTo>
                        <a:pt x="0" y="4003"/>
                      </a:lnTo>
                      <a:lnTo>
                        <a:pt x="5638" y="3203"/>
                      </a:lnTo>
                      <a:lnTo>
                        <a:pt x="5004" y="0"/>
                      </a:ln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3455975" y="2481100"/>
                  <a:ext cx="409500" cy="280350"/>
                </a:xfrm>
                <a:custGeom>
                  <a:rect b="b" l="l" r="r" t="t"/>
                  <a:pathLst>
                    <a:path extrusionOk="0" h="11214" w="16380">
                      <a:moveTo>
                        <a:pt x="15248" y="1"/>
                      </a:moveTo>
                      <a:cubicBezTo>
                        <a:pt x="15033" y="1"/>
                        <a:pt x="14803" y="53"/>
                        <a:pt x="14611" y="112"/>
                      </a:cubicBezTo>
                      <a:cubicBezTo>
                        <a:pt x="11776" y="879"/>
                        <a:pt x="8507" y="1680"/>
                        <a:pt x="5672" y="2480"/>
                      </a:cubicBezTo>
                      <a:lnTo>
                        <a:pt x="1135" y="2480"/>
                      </a:lnTo>
                      <a:lnTo>
                        <a:pt x="1" y="10186"/>
                      </a:lnTo>
                      <a:cubicBezTo>
                        <a:pt x="2898" y="10863"/>
                        <a:pt x="5877" y="11214"/>
                        <a:pt x="8858" y="11214"/>
                      </a:cubicBezTo>
                      <a:cubicBezTo>
                        <a:pt x="10133" y="11214"/>
                        <a:pt x="11408" y="11150"/>
                        <a:pt x="12677" y="11020"/>
                      </a:cubicBezTo>
                      <a:cubicBezTo>
                        <a:pt x="12943" y="10986"/>
                        <a:pt x="13244" y="10986"/>
                        <a:pt x="13477" y="10853"/>
                      </a:cubicBezTo>
                      <a:cubicBezTo>
                        <a:pt x="13711" y="10720"/>
                        <a:pt x="13877" y="10486"/>
                        <a:pt x="13877" y="10186"/>
                      </a:cubicBezTo>
                      <a:cubicBezTo>
                        <a:pt x="13844" y="9685"/>
                        <a:pt x="13210" y="9552"/>
                        <a:pt x="12710" y="9519"/>
                      </a:cubicBezTo>
                      <a:cubicBezTo>
                        <a:pt x="11509" y="9452"/>
                        <a:pt x="10308" y="9352"/>
                        <a:pt x="9141" y="9319"/>
                      </a:cubicBezTo>
                      <a:cubicBezTo>
                        <a:pt x="11509" y="8885"/>
                        <a:pt x="13511" y="8618"/>
                        <a:pt x="15312" y="7817"/>
                      </a:cubicBezTo>
                      <a:cubicBezTo>
                        <a:pt x="15545" y="7684"/>
                        <a:pt x="15846" y="7551"/>
                        <a:pt x="16012" y="7317"/>
                      </a:cubicBezTo>
                      <a:cubicBezTo>
                        <a:pt x="16179" y="7050"/>
                        <a:pt x="16212" y="6717"/>
                        <a:pt x="16012" y="6483"/>
                      </a:cubicBezTo>
                      <a:cubicBezTo>
                        <a:pt x="15846" y="6283"/>
                        <a:pt x="15545" y="6283"/>
                        <a:pt x="15312" y="6283"/>
                      </a:cubicBezTo>
                      <a:cubicBezTo>
                        <a:pt x="14211" y="6283"/>
                        <a:pt x="13144" y="6316"/>
                        <a:pt x="12043" y="6350"/>
                      </a:cubicBezTo>
                      <a:cubicBezTo>
                        <a:pt x="13310" y="5983"/>
                        <a:pt x="14511" y="5482"/>
                        <a:pt x="15645" y="4815"/>
                      </a:cubicBezTo>
                      <a:cubicBezTo>
                        <a:pt x="15879" y="4682"/>
                        <a:pt x="16146" y="4515"/>
                        <a:pt x="16279" y="4282"/>
                      </a:cubicBezTo>
                      <a:cubicBezTo>
                        <a:pt x="16379" y="4015"/>
                        <a:pt x="16379" y="3681"/>
                        <a:pt x="16179" y="3481"/>
                      </a:cubicBezTo>
                      <a:cubicBezTo>
                        <a:pt x="16061" y="3382"/>
                        <a:pt x="15919" y="3354"/>
                        <a:pt x="15774" y="3354"/>
                      </a:cubicBezTo>
                      <a:cubicBezTo>
                        <a:pt x="15675" y="3354"/>
                        <a:pt x="15574" y="3367"/>
                        <a:pt x="15479" y="3381"/>
                      </a:cubicBezTo>
                      <a:cubicBezTo>
                        <a:pt x="13277" y="3815"/>
                        <a:pt x="11042" y="4182"/>
                        <a:pt x="8841" y="4615"/>
                      </a:cubicBezTo>
                      <a:cubicBezTo>
                        <a:pt x="11109" y="3781"/>
                        <a:pt x="13310" y="2781"/>
                        <a:pt x="15278" y="1446"/>
                      </a:cubicBezTo>
                      <a:cubicBezTo>
                        <a:pt x="15645" y="1179"/>
                        <a:pt x="16046" y="779"/>
                        <a:pt x="15879" y="345"/>
                      </a:cubicBezTo>
                      <a:cubicBezTo>
                        <a:pt x="15767" y="85"/>
                        <a:pt x="15520" y="1"/>
                        <a:pt x="15248" y="1"/>
                      </a:cubicBezTo>
                      <a:close/>
                    </a:path>
                  </a:pathLst>
                </a:custGeom>
                <a:solidFill>
                  <a:srgbClr val="FF97A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2516150" y="2337225"/>
                  <a:ext cx="1013250" cy="493275"/>
                </a:xfrm>
                <a:custGeom>
                  <a:rect b="b" l="l" r="r" t="t"/>
                  <a:pathLst>
                    <a:path extrusionOk="0" h="19731" w="40530">
                      <a:moveTo>
                        <a:pt x="23378" y="0"/>
                      </a:moveTo>
                      <a:cubicBezTo>
                        <a:pt x="19944" y="0"/>
                        <a:pt x="16513" y="369"/>
                        <a:pt x="13176" y="1097"/>
                      </a:cubicBezTo>
                      <a:lnTo>
                        <a:pt x="401" y="2898"/>
                      </a:lnTo>
                      <a:cubicBezTo>
                        <a:pt x="34" y="4399"/>
                        <a:pt x="0" y="5934"/>
                        <a:pt x="234" y="7435"/>
                      </a:cubicBezTo>
                      <a:cubicBezTo>
                        <a:pt x="868" y="10704"/>
                        <a:pt x="3136" y="13439"/>
                        <a:pt x="5905" y="15207"/>
                      </a:cubicBezTo>
                      <a:cubicBezTo>
                        <a:pt x="8673" y="16975"/>
                        <a:pt x="11909" y="17909"/>
                        <a:pt x="15144" y="18576"/>
                      </a:cubicBezTo>
                      <a:cubicBezTo>
                        <a:pt x="18968" y="19336"/>
                        <a:pt x="22869" y="19730"/>
                        <a:pt x="26759" y="19730"/>
                      </a:cubicBezTo>
                      <a:cubicBezTo>
                        <a:pt x="27993" y="19730"/>
                        <a:pt x="29226" y="19690"/>
                        <a:pt x="30455" y="19610"/>
                      </a:cubicBezTo>
                      <a:cubicBezTo>
                        <a:pt x="33191" y="19443"/>
                        <a:pt x="36160" y="18976"/>
                        <a:pt x="38028" y="17042"/>
                      </a:cubicBezTo>
                      <a:cubicBezTo>
                        <a:pt x="39562" y="15440"/>
                        <a:pt x="40162" y="13105"/>
                        <a:pt x="40329" y="10871"/>
                      </a:cubicBezTo>
                      <a:cubicBezTo>
                        <a:pt x="40529" y="8269"/>
                        <a:pt x="40162" y="5433"/>
                        <a:pt x="38394" y="3565"/>
                      </a:cubicBezTo>
                      <a:cubicBezTo>
                        <a:pt x="36893" y="1931"/>
                        <a:pt x="34592" y="1264"/>
                        <a:pt x="32390" y="863"/>
                      </a:cubicBezTo>
                      <a:cubicBezTo>
                        <a:pt x="29424" y="286"/>
                        <a:pt x="26400" y="0"/>
                        <a:pt x="233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55"/>
              <p:cNvGrpSpPr/>
              <p:nvPr/>
            </p:nvGrpSpPr>
            <p:grpSpPr>
              <a:xfrm flipH="1">
                <a:off x="2156775" y="2681774"/>
                <a:ext cx="916142" cy="505933"/>
                <a:chOff x="3539850" y="2545150"/>
                <a:chExt cx="1775125" cy="980300"/>
              </a:xfrm>
            </p:grpSpPr>
            <p:sp>
              <p:nvSpPr>
                <p:cNvPr id="1080" name="Google Shape;1080;p55"/>
                <p:cNvSpPr/>
                <p:nvPr/>
              </p:nvSpPr>
              <p:spPr>
                <a:xfrm>
                  <a:off x="3539850" y="2545150"/>
                  <a:ext cx="1775125" cy="980300"/>
                </a:xfrm>
                <a:custGeom>
                  <a:rect b="b" l="l" r="r" t="t"/>
                  <a:pathLst>
                    <a:path extrusionOk="0" h="39212" w="71005">
                      <a:moveTo>
                        <a:pt x="0" y="1"/>
                      </a:moveTo>
                      <a:lnTo>
                        <a:pt x="8785" y="37114"/>
                      </a:lnTo>
                      <a:lnTo>
                        <a:pt x="71005" y="39211"/>
                      </a:lnTo>
                      <a:lnTo>
                        <a:pt x="63527" y="244"/>
                      </a:lnTo>
                      <a:lnTo>
                        <a:pt x="0"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273150" y="2906075"/>
                  <a:ext cx="253050" cy="248550"/>
                </a:xfrm>
                <a:custGeom>
                  <a:rect b="b" l="l" r="r" t="t"/>
                  <a:pathLst>
                    <a:path extrusionOk="0" h="9942" w="10122">
                      <a:moveTo>
                        <a:pt x="4996" y="1"/>
                      </a:moveTo>
                      <a:cubicBezTo>
                        <a:pt x="2281" y="1"/>
                        <a:pt x="91" y="2197"/>
                        <a:pt x="61" y="4896"/>
                      </a:cubicBezTo>
                      <a:cubicBezTo>
                        <a:pt x="0" y="7662"/>
                        <a:pt x="2219" y="9911"/>
                        <a:pt x="5015" y="9941"/>
                      </a:cubicBezTo>
                      <a:cubicBezTo>
                        <a:pt x="5034" y="9941"/>
                        <a:pt x="5053" y="9941"/>
                        <a:pt x="5072" y="9941"/>
                      </a:cubicBezTo>
                      <a:cubicBezTo>
                        <a:pt x="7812" y="9941"/>
                        <a:pt x="10031" y="7764"/>
                        <a:pt x="10092" y="5017"/>
                      </a:cubicBezTo>
                      <a:cubicBezTo>
                        <a:pt x="10122" y="2281"/>
                        <a:pt x="7903" y="32"/>
                        <a:pt x="5107" y="2"/>
                      </a:cubicBezTo>
                      <a:cubicBezTo>
                        <a:pt x="5070" y="1"/>
                        <a:pt x="5033" y="1"/>
                        <a:pt x="499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87" name="Shape 687"/>
        <p:cNvGrpSpPr/>
        <p:nvPr/>
      </p:nvGrpSpPr>
      <p:grpSpPr>
        <a:xfrm>
          <a:off x="0" y="0"/>
          <a:ext cx="0" cy="0"/>
          <a:chOff x="0" y="0"/>
          <a:chExt cx="0" cy="0"/>
        </a:xfrm>
      </p:grpSpPr>
      <p:sp>
        <p:nvSpPr>
          <p:cNvPr id="688" name="Google Shape;688;p3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TABLE OF CONTENTS</a:t>
            </a:r>
            <a:endParaRPr sz="3000"/>
          </a:p>
        </p:txBody>
      </p:sp>
      <p:sp>
        <p:nvSpPr>
          <p:cNvPr id="689" name="Google Shape;689;p38"/>
          <p:cNvSpPr txBox="1"/>
          <p:nvPr>
            <p:ph idx="1" type="subTitle"/>
          </p:nvPr>
        </p:nvSpPr>
        <p:spPr>
          <a:xfrm>
            <a:off x="1793975" y="1585200"/>
            <a:ext cx="2445600" cy="4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Sigmar One"/>
                <a:ea typeface="Sigmar One"/>
                <a:cs typeface="Sigmar One"/>
                <a:sym typeface="Sigmar One"/>
              </a:rPr>
              <a:t>INTRODUCTION</a:t>
            </a:r>
            <a:endParaRPr sz="1900">
              <a:latin typeface="Sigmar One"/>
              <a:ea typeface="Sigmar One"/>
              <a:cs typeface="Sigmar One"/>
              <a:sym typeface="Sigmar One"/>
            </a:endParaRPr>
          </a:p>
        </p:txBody>
      </p:sp>
      <p:sp>
        <p:nvSpPr>
          <p:cNvPr id="690" name="Google Shape;690;p38"/>
          <p:cNvSpPr txBox="1"/>
          <p:nvPr>
            <p:ph idx="2" type="subTitle"/>
          </p:nvPr>
        </p:nvSpPr>
        <p:spPr>
          <a:xfrm>
            <a:off x="5603675" y="1377025"/>
            <a:ext cx="27732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Data Preprocessing</a:t>
            </a:r>
            <a:endParaRPr sz="2200">
              <a:latin typeface="Sigmar One"/>
              <a:ea typeface="Sigmar One"/>
              <a:cs typeface="Sigmar One"/>
              <a:sym typeface="Sigmar One"/>
            </a:endParaRPr>
          </a:p>
        </p:txBody>
      </p:sp>
      <p:sp>
        <p:nvSpPr>
          <p:cNvPr id="691" name="Google Shape;691;p38"/>
          <p:cNvSpPr txBox="1"/>
          <p:nvPr>
            <p:ph idx="3" type="subTitle"/>
          </p:nvPr>
        </p:nvSpPr>
        <p:spPr>
          <a:xfrm>
            <a:off x="1793975" y="2858625"/>
            <a:ext cx="24456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Feature </a:t>
            </a:r>
            <a:endParaRPr sz="2200">
              <a:latin typeface="Sigmar One"/>
              <a:ea typeface="Sigmar One"/>
              <a:cs typeface="Sigmar One"/>
              <a:sym typeface="Sigmar One"/>
            </a:endParaRPr>
          </a:p>
          <a:p>
            <a:pPr indent="0" lvl="0" marL="0" rtl="0" algn="l">
              <a:spcBef>
                <a:spcPts val="0"/>
              </a:spcBef>
              <a:spcAft>
                <a:spcPts val="0"/>
              </a:spcAft>
              <a:buNone/>
            </a:pPr>
            <a:r>
              <a:rPr lang="en" sz="2200">
                <a:latin typeface="Sigmar One"/>
                <a:ea typeface="Sigmar One"/>
                <a:cs typeface="Sigmar One"/>
                <a:sym typeface="Sigmar One"/>
              </a:rPr>
              <a:t>Engineering</a:t>
            </a:r>
            <a:endParaRPr sz="2200">
              <a:latin typeface="Sigmar One"/>
              <a:ea typeface="Sigmar One"/>
              <a:cs typeface="Sigmar One"/>
              <a:sym typeface="Sigmar One"/>
            </a:endParaRPr>
          </a:p>
        </p:txBody>
      </p:sp>
      <p:sp>
        <p:nvSpPr>
          <p:cNvPr id="692" name="Google Shape;692;p38"/>
          <p:cNvSpPr txBox="1"/>
          <p:nvPr>
            <p:ph idx="4" type="subTitle"/>
          </p:nvPr>
        </p:nvSpPr>
        <p:spPr>
          <a:xfrm>
            <a:off x="5603675" y="2858625"/>
            <a:ext cx="2445600" cy="8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Sigmar One"/>
                <a:ea typeface="Sigmar One"/>
                <a:cs typeface="Sigmar One"/>
                <a:sym typeface="Sigmar One"/>
              </a:rPr>
              <a:t>Training The</a:t>
            </a:r>
            <a:endParaRPr sz="2200">
              <a:latin typeface="Sigmar One"/>
              <a:ea typeface="Sigmar One"/>
              <a:cs typeface="Sigmar One"/>
              <a:sym typeface="Sigmar One"/>
            </a:endParaRPr>
          </a:p>
          <a:p>
            <a:pPr indent="0" lvl="0" marL="0" rtl="0" algn="l">
              <a:spcBef>
                <a:spcPts val="0"/>
              </a:spcBef>
              <a:spcAft>
                <a:spcPts val="0"/>
              </a:spcAft>
              <a:buNone/>
            </a:pPr>
            <a:r>
              <a:rPr lang="en" sz="2200">
                <a:latin typeface="Sigmar One"/>
                <a:ea typeface="Sigmar One"/>
                <a:cs typeface="Sigmar One"/>
                <a:sym typeface="Sigmar One"/>
              </a:rPr>
              <a:t>Model</a:t>
            </a:r>
            <a:endParaRPr sz="2200">
              <a:latin typeface="Sigmar One"/>
              <a:ea typeface="Sigmar One"/>
              <a:cs typeface="Sigmar One"/>
              <a:sym typeface="Sigmar One"/>
            </a:endParaRPr>
          </a:p>
        </p:txBody>
      </p:sp>
      <p:sp>
        <p:nvSpPr>
          <p:cNvPr id="693" name="Google Shape;693;p38"/>
          <p:cNvSpPr txBox="1"/>
          <p:nvPr>
            <p:ph idx="9" type="title"/>
          </p:nvPr>
        </p:nvSpPr>
        <p:spPr>
          <a:xfrm>
            <a:off x="754163" y="1385149"/>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01</a:t>
            </a:r>
            <a:endParaRPr sz="4200"/>
          </a:p>
        </p:txBody>
      </p:sp>
      <p:sp>
        <p:nvSpPr>
          <p:cNvPr id="694" name="Google Shape;694;p38"/>
          <p:cNvSpPr txBox="1"/>
          <p:nvPr>
            <p:ph idx="13" type="title"/>
          </p:nvPr>
        </p:nvSpPr>
        <p:spPr>
          <a:xfrm>
            <a:off x="4563862" y="1385149"/>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02</a:t>
            </a:r>
            <a:endParaRPr sz="4200"/>
          </a:p>
        </p:txBody>
      </p:sp>
      <p:sp>
        <p:nvSpPr>
          <p:cNvPr id="695" name="Google Shape;695;p38"/>
          <p:cNvSpPr txBox="1"/>
          <p:nvPr>
            <p:ph idx="14" type="title"/>
          </p:nvPr>
        </p:nvSpPr>
        <p:spPr>
          <a:xfrm>
            <a:off x="754163" y="2863161"/>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03</a:t>
            </a:r>
            <a:endParaRPr sz="4200"/>
          </a:p>
        </p:txBody>
      </p:sp>
      <p:sp>
        <p:nvSpPr>
          <p:cNvPr id="696" name="Google Shape;696;p38"/>
          <p:cNvSpPr txBox="1"/>
          <p:nvPr>
            <p:ph idx="15" type="title"/>
          </p:nvPr>
        </p:nvSpPr>
        <p:spPr>
          <a:xfrm>
            <a:off x="4563863" y="2863161"/>
            <a:ext cx="963600" cy="74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04</a:t>
            </a:r>
            <a:endParaRPr sz="4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5" name="Shape 1085"/>
        <p:cNvGrpSpPr/>
        <p:nvPr/>
      </p:nvGrpSpPr>
      <p:grpSpPr>
        <a:xfrm>
          <a:off x="0" y="0"/>
          <a:ext cx="0" cy="0"/>
          <a:chOff x="0" y="0"/>
          <a:chExt cx="0" cy="0"/>
        </a:xfrm>
      </p:grpSpPr>
      <p:pic>
        <p:nvPicPr>
          <p:cNvPr id="1086" name="Google Shape;1086;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5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SPECIAL REMINDERS</a:t>
            </a:r>
            <a:endParaRPr/>
          </a:p>
        </p:txBody>
      </p:sp>
      <p:sp>
        <p:nvSpPr>
          <p:cNvPr id="1092" name="Google Shape;1092;p57"/>
          <p:cNvSpPr txBox="1"/>
          <p:nvPr>
            <p:ph idx="1" type="subTitle"/>
          </p:nvPr>
        </p:nvSpPr>
        <p:spPr>
          <a:xfrm>
            <a:off x="4785475" y="1618900"/>
            <a:ext cx="3645300" cy="3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93" name="Google Shape;1093;p57"/>
          <p:cNvSpPr txBox="1"/>
          <p:nvPr>
            <p:ph idx="2" type="subTitle"/>
          </p:nvPr>
        </p:nvSpPr>
        <p:spPr>
          <a:xfrm>
            <a:off x="4785475" y="2049925"/>
            <a:ext cx="3645300" cy="4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a gas giant and the biggest planet in the entire Solar System</a:t>
            </a:r>
            <a:endParaRPr/>
          </a:p>
        </p:txBody>
      </p:sp>
      <p:sp>
        <p:nvSpPr>
          <p:cNvPr id="1094" name="Google Shape;1094;p57"/>
          <p:cNvSpPr txBox="1"/>
          <p:nvPr>
            <p:ph idx="3" type="subTitle"/>
          </p:nvPr>
        </p:nvSpPr>
        <p:spPr>
          <a:xfrm>
            <a:off x="4785475" y="2833150"/>
            <a:ext cx="3645300" cy="3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5" name="Google Shape;1095;p57"/>
          <p:cNvSpPr txBox="1"/>
          <p:nvPr>
            <p:ph idx="4" type="subTitle"/>
          </p:nvPr>
        </p:nvSpPr>
        <p:spPr>
          <a:xfrm>
            <a:off x="4785475" y="3264175"/>
            <a:ext cx="3645300" cy="4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cold place full of iron oxide dust</a:t>
            </a:r>
            <a:endParaRPr/>
          </a:p>
        </p:txBody>
      </p:sp>
      <p:grpSp>
        <p:nvGrpSpPr>
          <p:cNvPr id="1096" name="Google Shape;1096;p57"/>
          <p:cNvGrpSpPr/>
          <p:nvPr/>
        </p:nvGrpSpPr>
        <p:grpSpPr>
          <a:xfrm>
            <a:off x="789425" y="1294000"/>
            <a:ext cx="3232883" cy="3087607"/>
            <a:chOff x="6105705" y="1684931"/>
            <a:chExt cx="2565576" cy="2450287"/>
          </a:xfrm>
        </p:grpSpPr>
        <p:sp>
          <p:nvSpPr>
            <p:cNvPr id="1097" name="Google Shape;1097;p57"/>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7"/>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7"/>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7"/>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2"/>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7"/>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7"/>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7"/>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7"/>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7"/>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7"/>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7"/>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7"/>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00" name="Shape 700"/>
        <p:cNvGrpSpPr/>
        <p:nvPr/>
      </p:nvGrpSpPr>
      <p:grpSpPr>
        <a:xfrm>
          <a:off x="0" y="0"/>
          <a:ext cx="0" cy="0"/>
          <a:chOff x="0" y="0"/>
          <a:chExt cx="0" cy="0"/>
        </a:xfrm>
      </p:grpSpPr>
      <p:grpSp>
        <p:nvGrpSpPr>
          <p:cNvPr id="701" name="Google Shape;701;p39"/>
          <p:cNvGrpSpPr/>
          <p:nvPr/>
        </p:nvGrpSpPr>
        <p:grpSpPr>
          <a:xfrm>
            <a:off x="5346925" y="1148250"/>
            <a:ext cx="3232883" cy="3087607"/>
            <a:chOff x="6105705" y="1684931"/>
            <a:chExt cx="2565576" cy="2450287"/>
          </a:xfrm>
        </p:grpSpPr>
        <p:sp>
          <p:nvSpPr>
            <p:cNvPr id="702" name="Google Shape;702;p39"/>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4"/>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 name="Google Shape;716;p39"/>
          <p:cNvSpPr/>
          <p:nvPr/>
        </p:nvSpPr>
        <p:spPr>
          <a:xfrm>
            <a:off x="5981100" y="1956488"/>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txBox="1"/>
          <p:nvPr>
            <p:ph type="title"/>
          </p:nvPr>
        </p:nvSpPr>
        <p:spPr>
          <a:xfrm>
            <a:off x="1805250" y="102850"/>
            <a:ext cx="2602500" cy="116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Clickbait</a:t>
            </a:r>
            <a:endParaRPr/>
          </a:p>
        </p:txBody>
      </p:sp>
      <p:sp>
        <p:nvSpPr>
          <p:cNvPr id="718" name="Google Shape;718;p39"/>
          <p:cNvSpPr txBox="1"/>
          <p:nvPr>
            <p:ph idx="1" type="subTitle"/>
          </p:nvPr>
        </p:nvSpPr>
        <p:spPr>
          <a:xfrm>
            <a:off x="713225" y="1004950"/>
            <a:ext cx="4411500" cy="30876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latin typeface="Georgia"/>
                <a:ea typeface="Georgia"/>
                <a:cs typeface="Georgia"/>
                <a:sym typeface="Georgia"/>
              </a:rPr>
              <a:t>YouTuber by the name Vertasium uploaded an informative video to demonstrate the Magnus effect by dropping a basketball from the top of a dam, titled “Strange Applications of Magnus Effect” and received a few thousands of views on YouTube. Later, the same video was uploaded on a different website under the title “Basketball dropped from a dam” and received tens of millions of views! This simple example illustrates just how powerful clickbait titles can be and just how inevitable it is in today’s fast-paced media world to be able to get viewers or visitors on a website.</a:t>
            </a:r>
            <a:endParaRPr sz="1400">
              <a:latin typeface="Georgia"/>
              <a:ea typeface="Georgia"/>
              <a:cs typeface="Georgia"/>
              <a:sym typeface="Georgia"/>
            </a:endParaRPr>
          </a:p>
          <a:p>
            <a:pPr indent="0" lvl="0" marL="0" rtl="0" algn="l">
              <a:spcBef>
                <a:spcPts val="0"/>
              </a:spcBef>
              <a:spcAft>
                <a:spcPts val="0"/>
              </a:spcAft>
              <a:buNone/>
            </a:pPr>
            <a:r>
              <a:t/>
            </a:r>
            <a:endParaRPr/>
          </a:p>
        </p:txBody>
      </p:sp>
      <p:grpSp>
        <p:nvGrpSpPr>
          <p:cNvPr id="719" name="Google Shape;719;p39"/>
          <p:cNvGrpSpPr/>
          <p:nvPr/>
        </p:nvGrpSpPr>
        <p:grpSpPr>
          <a:xfrm>
            <a:off x="6339621" y="1932816"/>
            <a:ext cx="1355115" cy="1992148"/>
            <a:chOff x="1819825" y="918350"/>
            <a:chExt cx="2863725" cy="4209950"/>
          </a:xfrm>
        </p:grpSpPr>
        <p:sp>
          <p:nvSpPr>
            <p:cNvPr id="720" name="Google Shape;720;p39"/>
            <p:cNvSpPr/>
            <p:nvPr/>
          </p:nvSpPr>
          <p:spPr>
            <a:xfrm>
              <a:off x="2853875" y="990925"/>
              <a:ext cx="577125" cy="567325"/>
            </a:xfrm>
            <a:custGeom>
              <a:rect b="b" l="l" r="r" t="t"/>
              <a:pathLst>
                <a:path extrusionOk="0" h="22693" w="23085">
                  <a:moveTo>
                    <a:pt x="19100" y="0"/>
                  </a:moveTo>
                  <a:cubicBezTo>
                    <a:pt x="18392" y="0"/>
                    <a:pt x="17674" y="208"/>
                    <a:pt x="17080" y="610"/>
                  </a:cubicBezTo>
                  <a:cubicBezTo>
                    <a:pt x="15846" y="1444"/>
                    <a:pt x="15178" y="2912"/>
                    <a:pt x="15045" y="4379"/>
                  </a:cubicBezTo>
                  <a:cubicBezTo>
                    <a:pt x="14978" y="5213"/>
                    <a:pt x="15078" y="6081"/>
                    <a:pt x="15012" y="6915"/>
                  </a:cubicBezTo>
                  <a:cubicBezTo>
                    <a:pt x="14912" y="7782"/>
                    <a:pt x="14678" y="8682"/>
                    <a:pt x="14011" y="9216"/>
                  </a:cubicBezTo>
                  <a:cubicBezTo>
                    <a:pt x="13396" y="9722"/>
                    <a:pt x="12642" y="9824"/>
                    <a:pt x="11844" y="9824"/>
                  </a:cubicBezTo>
                  <a:cubicBezTo>
                    <a:pt x="11297" y="9824"/>
                    <a:pt x="10731" y="9776"/>
                    <a:pt x="10174" y="9776"/>
                  </a:cubicBezTo>
                  <a:cubicBezTo>
                    <a:pt x="9559" y="9776"/>
                    <a:pt x="8955" y="9835"/>
                    <a:pt x="8407" y="10083"/>
                  </a:cubicBezTo>
                  <a:cubicBezTo>
                    <a:pt x="6172" y="11084"/>
                    <a:pt x="6172" y="14520"/>
                    <a:pt x="4137" y="15788"/>
                  </a:cubicBezTo>
                  <a:cubicBezTo>
                    <a:pt x="3470" y="16221"/>
                    <a:pt x="2670" y="16355"/>
                    <a:pt x="2002" y="16755"/>
                  </a:cubicBezTo>
                  <a:cubicBezTo>
                    <a:pt x="1068" y="17289"/>
                    <a:pt x="468" y="18356"/>
                    <a:pt x="234" y="19423"/>
                  </a:cubicBezTo>
                  <a:cubicBezTo>
                    <a:pt x="1" y="20524"/>
                    <a:pt x="168" y="21625"/>
                    <a:pt x="501" y="22692"/>
                  </a:cubicBezTo>
                  <a:lnTo>
                    <a:pt x="10542" y="22059"/>
                  </a:lnTo>
                  <a:cubicBezTo>
                    <a:pt x="11576" y="21892"/>
                    <a:pt x="12210" y="20758"/>
                    <a:pt x="12577" y="19757"/>
                  </a:cubicBezTo>
                  <a:cubicBezTo>
                    <a:pt x="12977" y="18756"/>
                    <a:pt x="13310" y="17589"/>
                    <a:pt x="14244" y="17088"/>
                  </a:cubicBezTo>
                  <a:cubicBezTo>
                    <a:pt x="15312" y="16521"/>
                    <a:pt x="16813" y="16922"/>
                    <a:pt x="17647" y="16054"/>
                  </a:cubicBezTo>
                  <a:cubicBezTo>
                    <a:pt x="18714" y="14920"/>
                    <a:pt x="17580" y="12619"/>
                    <a:pt x="18814" y="11618"/>
                  </a:cubicBezTo>
                  <a:cubicBezTo>
                    <a:pt x="19348" y="11218"/>
                    <a:pt x="20082" y="11218"/>
                    <a:pt x="20749" y="11051"/>
                  </a:cubicBezTo>
                  <a:cubicBezTo>
                    <a:pt x="21917" y="10717"/>
                    <a:pt x="22884" y="9583"/>
                    <a:pt x="22984" y="8382"/>
                  </a:cubicBezTo>
                  <a:cubicBezTo>
                    <a:pt x="23084" y="7115"/>
                    <a:pt x="22350" y="5880"/>
                    <a:pt x="21216" y="5380"/>
                  </a:cubicBezTo>
                  <a:cubicBezTo>
                    <a:pt x="22350" y="3712"/>
                    <a:pt x="22250" y="1711"/>
                    <a:pt x="21183" y="743"/>
                  </a:cubicBezTo>
                  <a:cubicBezTo>
                    <a:pt x="20612" y="242"/>
                    <a:pt x="19862" y="0"/>
                    <a:pt x="19100"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2807175" y="1510600"/>
              <a:ext cx="396600" cy="312125"/>
            </a:xfrm>
            <a:custGeom>
              <a:rect b="b" l="l" r="r" t="t"/>
              <a:pathLst>
                <a:path extrusionOk="0" h="12485" w="15864">
                  <a:moveTo>
                    <a:pt x="8998" y="0"/>
                  </a:moveTo>
                  <a:cubicBezTo>
                    <a:pt x="6074" y="0"/>
                    <a:pt x="3162" y="365"/>
                    <a:pt x="335" y="1072"/>
                  </a:cubicBezTo>
                  <a:cubicBezTo>
                    <a:pt x="1" y="5975"/>
                    <a:pt x="1769" y="11946"/>
                    <a:pt x="7340" y="12446"/>
                  </a:cubicBezTo>
                  <a:cubicBezTo>
                    <a:pt x="7599" y="12472"/>
                    <a:pt x="7852" y="12485"/>
                    <a:pt x="8099" y="12485"/>
                  </a:cubicBezTo>
                  <a:cubicBezTo>
                    <a:pt x="13885" y="12485"/>
                    <a:pt x="15863" y="5527"/>
                    <a:pt x="14711" y="471"/>
                  </a:cubicBezTo>
                  <a:cubicBezTo>
                    <a:pt x="12816" y="155"/>
                    <a:pt x="10905" y="0"/>
                    <a:pt x="8998" y="0"/>
                  </a:cubicBezTo>
                  <a:close/>
                </a:path>
              </a:pathLst>
            </a:custGeom>
            <a:solidFill>
              <a:schemeClr val="accent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3122400" y="1539050"/>
              <a:ext cx="191850" cy="250700"/>
            </a:xfrm>
            <a:custGeom>
              <a:rect b="b" l="l" r="r" t="t"/>
              <a:pathLst>
                <a:path extrusionOk="0" h="10028" w="7674">
                  <a:moveTo>
                    <a:pt x="5338" y="0"/>
                  </a:moveTo>
                  <a:cubicBezTo>
                    <a:pt x="4071" y="0"/>
                    <a:pt x="2770" y="200"/>
                    <a:pt x="1569" y="667"/>
                  </a:cubicBezTo>
                  <a:lnTo>
                    <a:pt x="1602" y="1935"/>
                  </a:lnTo>
                  <a:cubicBezTo>
                    <a:pt x="2636" y="1535"/>
                    <a:pt x="3770" y="1368"/>
                    <a:pt x="4838" y="1368"/>
                  </a:cubicBezTo>
                  <a:cubicBezTo>
                    <a:pt x="5171" y="1368"/>
                    <a:pt x="5505" y="1401"/>
                    <a:pt x="5772" y="1601"/>
                  </a:cubicBezTo>
                  <a:cubicBezTo>
                    <a:pt x="6172" y="1868"/>
                    <a:pt x="6172" y="2502"/>
                    <a:pt x="6105" y="3002"/>
                  </a:cubicBezTo>
                  <a:cubicBezTo>
                    <a:pt x="5972" y="4036"/>
                    <a:pt x="5738" y="5037"/>
                    <a:pt x="5305" y="6038"/>
                  </a:cubicBezTo>
                  <a:cubicBezTo>
                    <a:pt x="5005" y="6805"/>
                    <a:pt x="4604" y="7539"/>
                    <a:pt x="3904" y="8006"/>
                  </a:cubicBezTo>
                  <a:cubicBezTo>
                    <a:pt x="3448" y="8277"/>
                    <a:pt x="2943" y="8377"/>
                    <a:pt x="2423" y="8377"/>
                  </a:cubicBezTo>
                  <a:cubicBezTo>
                    <a:pt x="1726" y="8377"/>
                    <a:pt x="1003" y="8197"/>
                    <a:pt x="335" y="8006"/>
                  </a:cubicBezTo>
                  <a:lnTo>
                    <a:pt x="1" y="9007"/>
                  </a:lnTo>
                  <a:cubicBezTo>
                    <a:pt x="644" y="9694"/>
                    <a:pt x="1580" y="10027"/>
                    <a:pt x="2518" y="10027"/>
                  </a:cubicBezTo>
                  <a:cubicBezTo>
                    <a:pt x="2993" y="10027"/>
                    <a:pt x="3467" y="9942"/>
                    <a:pt x="3904" y="9774"/>
                  </a:cubicBezTo>
                  <a:cubicBezTo>
                    <a:pt x="5171" y="9274"/>
                    <a:pt x="6172" y="8106"/>
                    <a:pt x="6739" y="6838"/>
                  </a:cubicBezTo>
                  <a:cubicBezTo>
                    <a:pt x="7306" y="5538"/>
                    <a:pt x="7506" y="4170"/>
                    <a:pt x="7606" y="2769"/>
                  </a:cubicBezTo>
                  <a:cubicBezTo>
                    <a:pt x="7673" y="1968"/>
                    <a:pt x="7640" y="1034"/>
                    <a:pt x="7073" y="501"/>
                  </a:cubicBezTo>
                  <a:cubicBezTo>
                    <a:pt x="6606" y="100"/>
                    <a:pt x="5972" y="0"/>
                    <a:pt x="5338" y="0"/>
                  </a:cubicBezTo>
                  <a:close/>
                </a:path>
              </a:pathLst>
            </a:custGeom>
            <a:solidFill>
              <a:schemeClr val="accent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2955625" y="1609875"/>
              <a:ext cx="262725" cy="362825"/>
            </a:xfrm>
            <a:custGeom>
              <a:rect b="b" l="l" r="r" t="t"/>
              <a:pathLst>
                <a:path extrusionOk="0" h="14513" w="10509">
                  <a:moveTo>
                    <a:pt x="8291" y="0"/>
                  </a:moveTo>
                  <a:cubicBezTo>
                    <a:pt x="8274" y="0"/>
                    <a:pt x="8257" y="1"/>
                    <a:pt x="8240" y="3"/>
                  </a:cubicBezTo>
                  <a:cubicBezTo>
                    <a:pt x="7839" y="36"/>
                    <a:pt x="7606" y="503"/>
                    <a:pt x="7439" y="870"/>
                  </a:cubicBezTo>
                  <a:cubicBezTo>
                    <a:pt x="6505" y="3038"/>
                    <a:pt x="5605" y="5340"/>
                    <a:pt x="4671" y="7541"/>
                  </a:cubicBezTo>
                  <a:cubicBezTo>
                    <a:pt x="5004" y="6340"/>
                    <a:pt x="5104" y="5106"/>
                    <a:pt x="4971" y="3872"/>
                  </a:cubicBezTo>
                  <a:cubicBezTo>
                    <a:pt x="4937" y="3455"/>
                    <a:pt x="4729" y="3230"/>
                    <a:pt x="4491" y="3230"/>
                  </a:cubicBezTo>
                  <a:cubicBezTo>
                    <a:pt x="4254" y="3230"/>
                    <a:pt x="3987" y="3455"/>
                    <a:pt x="3837" y="3939"/>
                  </a:cubicBezTo>
                  <a:cubicBezTo>
                    <a:pt x="3436" y="5240"/>
                    <a:pt x="3136" y="6574"/>
                    <a:pt x="2969" y="7975"/>
                  </a:cubicBezTo>
                  <a:cubicBezTo>
                    <a:pt x="267" y="7975"/>
                    <a:pt x="1" y="11311"/>
                    <a:pt x="1301" y="13979"/>
                  </a:cubicBezTo>
                  <a:lnTo>
                    <a:pt x="9307" y="14513"/>
                  </a:lnTo>
                  <a:cubicBezTo>
                    <a:pt x="8273" y="12211"/>
                    <a:pt x="8306" y="10310"/>
                    <a:pt x="9074" y="7208"/>
                  </a:cubicBezTo>
                  <a:cubicBezTo>
                    <a:pt x="9808" y="5306"/>
                    <a:pt x="10341" y="3205"/>
                    <a:pt x="10475" y="1137"/>
                  </a:cubicBezTo>
                  <a:cubicBezTo>
                    <a:pt x="10475" y="937"/>
                    <a:pt x="10508" y="703"/>
                    <a:pt x="10441" y="536"/>
                  </a:cubicBezTo>
                  <a:cubicBezTo>
                    <a:pt x="10341" y="370"/>
                    <a:pt x="10241" y="203"/>
                    <a:pt x="10008" y="169"/>
                  </a:cubicBezTo>
                  <a:cubicBezTo>
                    <a:pt x="9774" y="169"/>
                    <a:pt x="9574" y="436"/>
                    <a:pt x="9407" y="636"/>
                  </a:cubicBezTo>
                  <a:cubicBezTo>
                    <a:pt x="9274" y="803"/>
                    <a:pt x="9140" y="970"/>
                    <a:pt x="9074" y="1170"/>
                  </a:cubicBezTo>
                  <a:cubicBezTo>
                    <a:pt x="9107" y="970"/>
                    <a:pt x="9074" y="803"/>
                    <a:pt x="9007" y="636"/>
                  </a:cubicBezTo>
                  <a:cubicBezTo>
                    <a:pt x="8912" y="318"/>
                    <a:pt x="8634" y="0"/>
                    <a:pt x="8291" y="0"/>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2888075" y="4658775"/>
              <a:ext cx="252700" cy="341950"/>
            </a:xfrm>
            <a:custGeom>
              <a:rect b="b" l="l" r="r" t="t"/>
              <a:pathLst>
                <a:path extrusionOk="0" h="13678" w="10108">
                  <a:moveTo>
                    <a:pt x="10108" y="1"/>
                  </a:moveTo>
                  <a:lnTo>
                    <a:pt x="1" y="3069"/>
                  </a:lnTo>
                  <a:cubicBezTo>
                    <a:pt x="34" y="5104"/>
                    <a:pt x="101" y="7139"/>
                    <a:pt x="101" y="9174"/>
                  </a:cubicBezTo>
                  <a:lnTo>
                    <a:pt x="3970" y="13677"/>
                  </a:lnTo>
                  <a:lnTo>
                    <a:pt x="10041" y="8774"/>
                  </a:lnTo>
                  <a:cubicBezTo>
                    <a:pt x="10041" y="5838"/>
                    <a:pt x="10041" y="2936"/>
                    <a:pt x="10108" y="1"/>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2890575" y="4875900"/>
              <a:ext cx="401150" cy="251575"/>
            </a:xfrm>
            <a:custGeom>
              <a:rect b="b" l="l" r="r" t="t"/>
              <a:pathLst>
                <a:path extrusionOk="0" h="10063" w="16046">
                  <a:moveTo>
                    <a:pt x="7026" y="0"/>
                  </a:moveTo>
                  <a:cubicBezTo>
                    <a:pt x="4666" y="0"/>
                    <a:pt x="2317" y="177"/>
                    <a:pt x="1" y="556"/>
                  </a:cubicBezTo>
                  <a:lnTo>
                    <a:pt x="1" y="10062"/>
                  </a:lnTo>
                  <a:lnTo>
                    <a:pt x="16046" y="10062"/>
                  </a:lnTo>
                  <a:cubicBezTo>
                    <a:pt x="14578" y="8561"/>
                    <a:pt x="10208" y="4158"/>
                    <a:pt x="9941" y="3758"/>
                  </a:cubicBezTo>
                  <a:lnTo>
                    <a:pt x="9941" y="89"/>
                  </a:lnTo>
                  <a:cubicBezTo>
                    <a:pt x="8969" y="30"/>
                    <a:pt x="7996" y="0"/>
                    <a:pt x="7026" y="0"/>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2188400" y="2826625"/>
              <a:ext cx="1067475" cy="1911600"/>
            </a:xfrm>
            <a:custGeom>
              <a:rect b="b" l="l" r="r" t="t"/>
              <a:pathLst>
                <a:path extrusionOk="0" h="76464" w="42699">
                  <a:moveTo>
                    <a:pt x="9641" y="1"/>
                  </a:moveTo>
                  <a:lnTo>
                    <a:pt x="1" y="14845"/>
                  </a:lnTo>
                  <a:cubicBezTo>
                    <a:pt x="8907" y="17580"/>
                    <a:pt x="15946" y="24718"/>
                    <a:pt x="20182" y="32924"/>
                  </a:cubicBezTo>
                  <a:cubicBezTo>
                    <a:pt x="24452" y="41197"/>
                    <a:pt x="26186" y="50504"/>
                    <a:pt x="27120" y="59744"/>
                  </a:cubicBezTo>
                  <a:cubicBezTo>
                    <a:pt x="27654" y="65247"/>
                    <a:pt x="27921" y="70785"/>
                    <a:pt x="28021" y="76355"/>
                  </a:cubicBezTo>
                  <a:cubicBezTo>
                    <a:pt x="29447" y="76427"/>
                    <a:pt x="30874" y="76464"/>
                    <a:pt x="32293" y="76464"/>
                  </a:cubicBezTo>
                  <a:cubicBezTo>
                    <a:pt x="35519" y="76464"/>
                    <a:pt x="38706" y="76272"/>
                    <a:pt x="41764" y="75855"/>
                  </a:cubicBezTo>
                  <a:cubicBezTo>
                    <a:pt x="42698" y="65181"/>
                    <a:pt x="42598" y="54406"/>
                    <a:pt x="41431" y="43765"/>
                  </a:cubicBezTo>
                  <a:cubicBezTo>
                    <a:pt x="40363" y="34259"/>
                    <a:pt x="38362" y="24518"/>
                    <a:pt x="32691" y="16779"/>
                  </a:cubicBezTo>
                  <a:cubicBezTo>
                    <a:pt x="27020" y="9041"/>
                    <a:pt x="18314" y="4170"/>
                    <a:pt x="9641"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2400225" y="918350"/>
              <a:ext cx="763900" cy="532325"/>
            </a:xfrm>
            <a:custGeom>
              <a:rect b="b" l="l" r="r" t="t"/>
              <a:pathLst>
                <a:path extrusionOk="0" h="21293" w="30556">
                  <a:moveTo>
                    <a:pt x="19153" y="0"/>
                  </a:moveTo>
                  <a:cubicBezTo>
                    <a:pt x="16733" y="0"/>
                    <a:pt x="14325" y="682"/>
                    <a:pt x="12209" y="1845"/>
                  </a:cubicBezTo>
                  <a:cubicBezTo>
                    <a:pt x="12543" y="1478"/>
                    <a:pt x="12543" y="1078"/>
                    <a:pt x="12376" y="678"/>
                  </a:cubicBezTo>
                  <a:cubicBezTo>
                    <a:pt x="12223" y="397"/>
                    <a:pt x="11954" y="175"/>
                    <a:pt x="11656" y="175"/>
                  </a:cubicBezTo>
                  <a:cubicBezTo>
                    <a:pt x="11565" y="175"/>
                    <a:pt x="11470" y="197"/>
                    <a:pt x="11375" y="244"/>
                  </a:cubicBezTo>
                  <a:cubicBezTo>
                    <a:pt x="11109" y="377"/>
                    <a:pt x="10975" y="778"/>
                    <a:pt x="10942" y="1111"/>
                  </a:cubicBezTo>
                  <a:cubicBezTo>
                    <a:pt x="10875" y="1445"/>
                    <a:pt x="10875" y="1812"/>
                    <a:pt x="10708" y="2112"/>
                  </a:cubicBezTo>
                  <a:cubicBezTo>
                    <a:pt x="9419" y="1648"/>
                    <a:pt x="8084" y="1361"/>
                    <a:pt x="6811" y="1361"/>
                  </a:cubicBezTo>
                  <a:cubicBezTo>
                    <a:pt x="5615" y="1361"/>
                    <a:pt x="4472" y="1614"/>
                    <a:pt x="3470" y="2212"/>
                  </a:cubicBezTo>
                  <a:cubicBezTo>
                    <a:pt x="2102" y="3046"/>
                    <a:pt x="1101" y="4447"/>
                    <a:pt x="601" y="5981"/>
                  </a:cubicBezTo>
                  <a:cubicBezTo>
                    <a:pt x="101" y="7516"/>
                    <a:pt x="1" y="9150"/>
                    <a:pt x="101" y="10785"/>
                  </a:cubicBezTo>
                  <a:cubicBezTo>
                    <a:pt x="301" y="14354"/>
                    <a:pt x="1368" y="17857"/>
                    <a:pt x="2469" y="21292"/>
                  </a:cubicBezTo>
                  <a:lnTo>
                    <a:pt x="21483" y="17323"/>
                  </a:lnTo>
                  <a:cubicBezTo>
                    <a:pt x="21868" y="17397"/>
                    <a:pt x="22258" y="17432"/>
                    <a:pt x="22648" y="17432"/>
                  </a:cubicBezTo>
                  <a:cubicBezTo>
                    <a:pt x="25261" y="17432"/>
                    <a:pt x="27869" y="15842"/>
                    <a:pt x="29088" y="13520"/>
                  </a:cubicBezTo>
                  <a:cubicBezTo>
                    <a:pt x="30556" y="10818"/>
                    <a:pt x="30289" y="7349"/>
                    <a:pt x="28621" y="4814"/>
                  </a:cubicBezTo>
                  <a:cubicBezTo>
                    <a:pt x="26953" y="2279"/>
                    <a:pt x="24051" y="611"/>
                    <a:pt x="21049" y="144"/>
                  </a:cubicBezTo>
                  <a:cubicBezTo>
                    <a:pt x="20420" y="47"/>
                    <a:pt x="19786" y="0"/>
                    <a:pt x="19153" y="0"/>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2424425" y="1125725"/>
              <a:ext cx="549575" cy="500475"/>
            </a:xfrm>
            <a:custGeom>
              <a:rect b="b" l="l" r="r" t="t"/>
              <a:pathLst>
                <a:path extrusionOk="0" h="20019" w="21983">
                  <a:moveTo>
                    <a:pt x="4546" y="0"/>
                  </a:moveTo>
                  <a:cubicBezTo>
                    <a:pt x="3974" y="0"/>
                    <a:pt x="3404" y="127"/>
                    <a:pt x="2902" y="388"/>
                  </a:cubicBezTo>
                  <a:cubicBezTo>
                    <a:pt x="1334" y="1189"/>
                    <a:pt x="434" y="3024"/>
                    <a:pt x="567" y="4792"/>
                  </a:cubicBezTo>
                  <a:cubicBezTo>
                    <a:pt x="701" y="6526"/>
                    <a:pt x="1568" y="7894"/>
                    <a:pt x="3636" y="8361"/>
                  </a:cubicBezTo>
                  <a:cubicBezTo>
                    <a:pt x="2635" y="10062"/>
                    <a:pt x="1067" y="12697"/>
                    <a:pt x="0" y="14565"/>
                  </a:cubicBezTo>
                  <a:lnTo>
                    <a:pt x="4570" y="16967"/>
                  </a:lnTo>
                  <a:cubicBezTo>
                    <a:pt x="6397" y="18442"/>
                    <a:pt x="9794" y="20019"/>
                    <a:pt x="12794" y="20019"/>
                  </a:cubicBezTo>
                  <a:cubicBezTo>
                    <a:pt x="14340" y="20019"/>
                    <a:pt x="15779" y="19601"/>
                    <a:pt x="16845" y="18535"/>
                  </a:cubicBezTo>
                  <a:cubicBezTo>
                    <a:pt x="19814" y="15566"/>
                    <a:pt x="21315" y="11563"/>
                    <a:pt x="21982" y="7627"/>
                  </a:cubicBezTo>
                  <a:lnTo>
                    <a:pt x="21982" y="7627"/>
                  </a:lnTo>
                  <a:cubicBezTo>
                    <a:pt x="21661" y="7681"/>
                    <a:pt x="21324" y="7707"/>
                    <a:pt x="20979" y="7707"/>
                  </a:cubicBezTo>
                  <a:cubicBezTo>
                    <a:pt x="19609" y="7707"/>
                    <a:pt x="18111" y="7286"/>
                    <a:pt x="16912" y="6459"/>
                  </a:cubicBezTo>
                  <a:cubicBezTo>
                    <a:pt x="16345" y="6026"/>
                    <a:pt x="15778" y="5525"/>
                    <a:pt x="15144" y="5392"/>
                  </a:cubicBezTo>
                  <a:cubicBezTo>
                    <a:pt x="15013" y="5365"/>
                    <a:pt x="14884" y="5353"/>
                    <a:pt x="14755" y="5353"/>
                  </a:cubicBezTo>
                  <a:cubicBezTo>
                    <a:pt x="13414" y="5353"/>
                    <a:pt x="12171" y="6673"/>
                    <a:pt x="10832" y="6673"/>
                  </a:cubicBezTo>
                  <a:cubicBezTo>
                    <a:pt x="10691" y="6673"/>
                    <a:pt x="10550" y="6658"/>
                    <a:pt x="10407" y="6626"/>
                  </a:cubicBezTo>
                  <a:cubicBezTo>
                    <a:pt x="9407" y="6393"/>
                    <a:pt x="8773" y="5359"/>
                    <a:pt x="8506" y="4391"/>
                  </a:cubicBezTo>
                  <a:cubicBezTo>
                    <a:pt x="8206" y="3457"/>
                    <a:pt x="8072" y="2390"/>
                    <a:pt x="7539" y="1523"/>
                  </a:cubicBezTo>
                  <a:cubicBezTo>
                    <a:pt x="6910" y="535"/>
                    <a:pt x="5723" y="0"/>
                    <a:pt x="4546" y="0"/>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2815525" y="1382325"/>
              <a:ext cx="46725" cy="39000"/>
            </a:xfrm>
            <a:custGeom>
              <a:rect b="b" l="l" r="r" t="t"/>
              <a:pathLst>
                <a:path extrusionOk="0" h="1560" w="1869">
                  <a:moveTo>
                    <a:pt x="879" y="0"/>
                  </a:moveTo>
                  <a:cubicBezTo>
                    <a:pt x="771" y="0"/>
                    <a:pt x="664" y="21"/>
                    <a:pt x="568" y="65"/>
                  </a:cubicBezTo>
                  <a:cubicBezTo>
                    <a:pt x="201" y="232"/>
                    <a:pt x="1" y="732"/>
                    <a:pt x="167" y="1099"/>
                  </a:cubicBezTo>
                  <a:cubicBezTo>
                    <a:pt x="288" y="1364"/>
                    <a:pt x="582" y="1559"/>
                    <a:pt x="875" y="1559"/>
                  </a:cubicBezTo>
                  <a:cubicBezTo>
                    <a:pt x="987" y="1559"/>
                    <a:pt x="1100" y="1531"/>
                    <a:pt x="1201" y="1466"/>
                  </a:cubicBezTo>
                  <a:cubicBezTo>
                    <a:pt x="1602" y="1299"/>
                    <a:pt x="1869" y="765"/>
                    <a:pt x="1668" y="432"/>
                  </a:cubicBezTo>
                  <a:cubicBezTo>
                    <a:pt x="1497" y="162"/>
                    <a:pt x="1180" y="0"/>
                    <a:pt x="879" y="0"/>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2851375" y="1402275"/>
              <a:ext cx="102600" cy="92300"/>
            </a:xfrm>
            <a:custGeom>
              <a:rect b="b" l="l" r="r" t="t"/>
              <a:pathLst>
                <a:path extrusionOk="0" h="3692" w="4104">
                  <a:moveTo>
                    <a:pt x="4104" y="1"/>
                  </a:moveTo>
                  <a:cubicBezTo>
                    <a:pt x="4104" y="1"/>
                    <a:pt x="1" y="2402"/>
                    <a:pt x="1635" y="3236"/>
                  </a:cubicBezTo>
                  <a:cubicBezTo>
                    <a:pt x="2328" y="3590"/>
                    <a:pt x="2877" y="3691"/>
                    <a:pt x="3279" y="3691"/>
                  </a:cubicBezTo>
                  <a:cubicBezTo>
                    <a:pt x="3827" y="3691"/>
                    <a:pt x="4104" y="3503"/>
                    <a:pt x="4104" y="3503"/>
                  </a:cubicBezTo>
                  <a:cubicBezTo>
                    <a:pt x="4104" y="3503"/>
                    <a:pt x="3670" y="1969"/>
                    <a:pt x="4104" y="1"/>
                  </a:cubicBezTo>
                  <a:close/>
                </a:path>
              </a:pathLst>
            </a:custGeom>
            <a:solidFill>
              <a:srgbClr val="E8614E"/>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2892250" y="1402275"/>
              <a:ext cx="61725" cy="101775"/>
            </a:xfrm>
            <a:custGeom>
              <a:rect b="b" l="l" r="r" t="t"/>
              <a:pathLst>
                <a:path extrusionOk="0" fill="none" h="4071" w="2469">
                  <a:moveTo>
                    <a:pt x="2469" y="1"/>
                  </a:moveTo>
                  <a:cubicBezTo>
                    <a:pt x="2035" y="1969"/>
                    <a:pt x="2469" y="3503"/>
                    <a:pt x="2469" y="3503"/>
                  </a:cubicBezTo>
                  <a:cubicBezTo>
                    <a:pt x="2469" y="3503"/>
                    <a:pt x="1635" y="4070"/>
                    <a:pt x="0" y="3236"/>
                  </a:cubicBezTo>
                </a:path>
              </a:pathLst>
            </a:custGeom>
            <a:solidFill>
              <a:srgbClr val="EA7F93"/>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2424425" y="1459825"/>
              <a:ext cx="157625" cy="120950"/>
            </a:xfrm>
            <a:custGeom>
              <a:rect b="b" l="l" r="r" t="t"/>
              <a:pathLst>
                <a:path extrusionOk="0" h="4838" w="6305">
                  <a:moveTo>
                    <a:pt x="701" y="0"/>
                  </a:moveTo>
                  <a:cubicBezTo>
                    <a:pt x="467" y="401"/>
                    <a:pt x="200" y="834"/>
                    <a:pt x="0" y="1201"/>
                  </a:cubicBezTo>
                  <a:lnTo>
                    <a:pt x="4570" y="3670"/>
                  </a:lnTo>
                  <a:cubicBezTo>
                    <a:pt x="5037" y="4037"/>
                    <a:pt x="5637" y="4470"/>
                    <a:pt x="6305" y="4837"/>
                  </a:cubicBezTo>
                  <a:cubicBezTo>
                    <a:pt x="6171" y="4470"/>
                    <a:pt x="6071" y="4103"/>
                    <a:pt x="5971" y="3703"/>
                  </a:cubicBezTo>
                  <a:cubicBezTo>
                    <a:pt x="5237" y="1335"/>
                    <a:pt x="2035" y="334"/>
                    <a:pt x="701" y="0"/>
                  </a:cubicBezTo>
                  <a:close/>
                </a:path>
              </a:pathLst>
            </a:custGeom>
            <a:solidFill>
              <a:srgbClr val="D15046"/>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2969800" y="1913450"/>
              <a:ext cx="229350" cy="75100"/>
            </a:xfrm>
            <a:custGeom>
              <a:rect b="b" l="l" r="r" t="t"/>
              <a:pathLst>
                <a:path extrusionOk="0" h="3004" w="9174">
                  <a:moveTo>
                    <a:pt x="6127" y="1"/>
                  </a:moveTo>
                  <a:cubicBezTo>
                    <a:pt x="2976" y="1"/>
                    <a:pt x="1" y="635"/>
                    <a:pt x="1" y="635"/>
                  </a:cubicBezTo>
                  <a:lnTo>
                    <a:pt x="568" y="3004"/>
                  </a:lnTo>
                  <a:lnTo>
                    <a:pt x="9174" y="3004"/>
                  </a:lnTo>
                  <a:lnTo>
                    <a:pt x="8907" y="202"/>
                  </a:lnTo>
                  <a:cubicBezTo>
                    <a:pt x="8014" y="57"/>
                    <a:pt x="7062" y="1"/>
                    <a:pt x="6127"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2490300" y="1696650"/>
              <a:ext cx="744725" cy="903550"/>
            </a:xfrm>
            <a:custGeom>
              <a:rect b="b" l="l" r="r" t="t"/>
              <a:pathLst>
                <a:path extrusionOk="0" h="36142" w="29789">
                  <a:moveTo>
                    <a:pt x="2869" y="1"/>
                  </a:moveTo>
                  <a:lnTo>
                    <a:pt x="0" y="25052"/>
                  </a:lnTo>
                  <a:cubicBezTo>
                    <a:pt x="667" y="29022"/>
                    <a:pt x="3236" y="32657"/>
                    <a:pt x="6772" y="34559"/>
                  </a:cubicBezTo>
                  <a:cubicBezTo>
                    <a:pt x="8715" y="35612"/>
                    <a:pt x="10905" y="36141"/>
                    <a:pt x="13095" y="36141"/>
                  </a:cubicBezTo>
                  <a:cubicBezTo>
                    <a:pt x="14927" y="36141"/>
                    <a:pt x="16760" y="35771"/>
                    <a:pt x="18447" y="35026"/>
                  </a:cubicBezTo>
                  <a:cubicBezTo>
                    <a:pt x="22783" y="33091"/>
                    <a:pt x="25785" y="28921"/>
                    <a:pt x="27420" y="24518"/>
                  </a:cubicBezTo>
                  <a:cubicBezTo>
                    <a:pt x="29054" y="20048"/>
                    <a:pt x="29421" y="15245"/>
                    <a:pt x="29788" y="10542"/>
                  </a:cubicBezTo>
                  <a:cubicBezTo>
                    <a:pt x="28070" y="10125"/>
                    <a:pt x="26377" y="9916"/>
                    <a:pt x="24639" y="9916"/>
                  </a:cubicBezTo>
                  <a:cubicBezTo>
                    <a:pt x="22900" y="9916"/>
                    <a:pt x="21115" y="10125"/>
                    <a:pt x="19214" y="10542"/>
                  </a:cubicBezTo>
                  <a:cubicBezTo>
                    <a:pt x="18947" y="14378"/>
                    <a:pt x="17746" y="19982"/>
                    <a:pt x="15611" y="23184"/>
                  </a:cubicBezTo>
                  <a:cubicBezTo>
                    <a:pt x="15278" y="23684"/>
                    <a:pt x="14844" y="24085"/>
                    <a:pt x="14277" y="24318"/>
                  </a:cubicBezTo>
                  <a:cubicBezTo>
                    <a:pt x="13991" y="24433"/>
                    <a:pt x="13717" y="24485"/>
                    <a:pt x="13456" y="24485"/>
                  </a:cubicBezTo>
                  <a:cubicBezTo>
                    <a:pt x="12042" y="24485"/>
                    <a:pt x="11004" y="22962"/>
                    <a:pt x="10441" y="21583"/>
                  </a:cubicBezTo>
                  <a:cubicBezTo>
                    <a:pt x="8907" y="17713"/>
                    <a:pt x="8540" y="13510"/>
                    <a:pt x="7606" y="9407"/>
                  </a:cubicBezTo>
                  <a:cubicBezTo>
                    <a:pt x="6838" y="5905"/>
                    <a:pt x="5437" y="2136"/>
                    <a:pt x="2869"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1819825" y="1478475"/>
              <a:ext cx="800575" cy="1341500"/>
            </a:xfrm>
            <a:custGeom>
              <a:rect b="b" l="l" r="r" t="t"/>
              <a:pathLst>
                <a:path extrusionOk="0" h="53660" w="32023">
                  <a:moveTo>
                    <a:pt x="24093" y="0"/>
                  </a:moveTo>
                  <a:cubicBezTo>
                    <a:pt x="23505" y="0"/>
                    <a:pt x="22932" y="257"/>
                    <a:pt x="22583" y="755"/>
                  </a:cubicBezTo>
                  <a:cubicBezTo>
                    <a:pt x="22583" y="755"/>
                    <a:pt x="20681" y="3291"/>
                    <a:pt x="20281" y="3557"/>
                  </a:cubicBezTo>
                  <a:cubicBezTo>
                    <a:pt x="15278" y="3791"/>
                    <a:pt x="9940" y="4658"/>
                    <a:pt x="6405" y="8194"/>
                  </a:cubicBezTo>
                  <a:cubicBezTo>
                    <a:pt x="3369" y="11163"/>
                    <a:pt x="2235" y="15599"/>
                    <a:pt x="1568" y="19869"/>
                  </a:cubicBezTo>
                  <a:cubicBezTo>
                    <a:pt x="0" y="30043"/>
                    <a:pt x="400" y="40484"/>
                    <a:pt x="3336" y="51091"/>
                  </a:cubicBezTo>
                  <a:cubicBezTo>
                    <a:pt x="3336" y="51091"/>
                    <a:pt x="5337" y="53660"/>
                    <a:pt x="17846" y="53660"/>
                  </a:cubicBezTo>
                  <a:cubicBezTo>
                    <a:pt x="26753" y="53660"/>
                    <a:pt x="32023" y="51425"/>
                    <a:pt x="32023" y="51425"/>
                  </a:cubicBezTo>
                  <a:lnTo>
                    <a:pt x="29755" y="8928"/>
                  </a:lnTo>
                  <a:cubicBezTo>
                    <a:pt x="29354" y="8561"/>
                    <a:pt x="28721" y="8061"/>
                    <a:pt x="28254" y="7760"/>
                  </a:cubicBezTo>
                  <a:cubicBezTo>
                    <a:pt x="28754" y="6893"/>
                    <a:pt x="29188" y="5959"/>
                    <a:pt x="29555" y="5058"/>
                  </a:cubicBezTo>
                  <a:cubicBezTo>
                    <a:pt x="29855" y="4358"/>
                    <a:pt x="29721" y="3557"/>
                    <a:pt x="29188" y="2990"/>
                  </a:cubicBezTo>
                  <a:cubicBezTo>
                    <a:pt x="27920" y="1656"/>
                    <a:pt x="26386" y="689"/>
                    <a:pt x="24684" y="88"/>
                  </a:cubicBezTo>
                  <a:cubicBezTo>
                    <a:pt x="24491" y="29"/>
                    <a:pt x="24291" y="0"/>
                    <a:pt x="24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1819825" y="1474825"/>
              <a:ext cx="800575" cy="1345150"/>
            </a:xfrm>
            <a:custGeom>
              <a:rect b="b" l="l" r="r" t="t"/>
              <a:pathLst>
                <a:path extrusionOk="0" fill="none" h="53806" w="32023">
                  <a:moveTo>
                    <a:pt x="29755" y="9074"/>
                  </a:moveTo>
                  <a:cubicBezTo>
                    <a:pt x="29354" y="8707"/>
                    <a:pt x="28721" y="8207"/>
                    <a:pt x="28254" y="7906"/>
                  </a:cubicBezTo>
                  <a:cubicBezTo>
                    <a:pt x="28754" y="7039"/>
                    <a:pt x="29188" y="6105"/>
                    <a:pt x="29555" y="5204"/>
                  </a:cubicBezTo>
                  <a:cubicBezTo>
                    <a:pt x="29855" y="4504"/>
                    <a:pt x="29721" y="3703"/>
                    <a:pt x="29188" y="3136"/>
                  </a:cubicBezTo>
                  <a:cubicBezTo>
                    <a:pt x="27920" y="1802"/>
                    <a:pt x="26386" y="835"/>
                    <a:pt x="24684" y="234"/>
                  </a:cubicBezTo>
                  <a:cubicBezTo>
                    <a:pt x="23917" y="1"/>
                    <a:pt x="23050" y="234"/>
                    <a:pt x="22583" y="901"/>
                  </a:cubicBezTo>
                  <a:cubicBezTo>
                    <a:pt x="22583" y="901"/>
                    <a:pt x="20681" y="3437"/>
                    <a:pt x="20281" y="3703"/>
                  </a:cubicBezTo>
                  <a:cubicBezTo>
                    <a:pt x="15278" y="3937"/>
                    <a:pt x="9940" y="4804"/>
                    <a:pt x="6405" y="8340"/>
                  </a:cubicBezTo>
                  <a:cubicBezTo>
                    <a:pt x="3369" y="11309"/>
                    <a:pt x="2235" y="15745"/>
                    <a:pt x="1568" y="20015"/>
                  </a:cubicBezTo>
                  <a:cubicBezTo>
                    <a:pt x="0" y="30189"/>
                    <a:pt x="400" y="40630"/>
                    <a:pt x="3336" y="51237"/>
                  </a:cubicBezTo>
                  <a:cubicBezTo>
                    <a:pt x="3336" y="51237"/>
                    <a:pt x="5337" y="53806"/>
                    <a:pt x="17846" y="53806"/>
                  </a:cubicBezTo>
                  <a:cubicBezTo>
                    <a:pt x="26753" y="53806"/>
                    <a:pt x="32023" y="51571"/>
                    <a:pt x="32023" y="51571"/>
                  </a:cubicBezTo>
                </a:path>
              </a:pathLst>
            </a:custGeom>
            <a:no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2003275" y="4481975"/>
              <a:ext cx="729725" cy="83850"/>
            </a:xfrm>
            <a:custGeom>
              <a:rect b="b" l="l" r="r" t="t"/>
              <a:pathLst>
                <a:path extrusionOk="0" h="3354" w="29189">
                  <a:moveTo>
                    <a:pt x="1" y="1"/>
                  </a:moveTo>
                  <a:lnTo>
                    <a:pt x="1" y="1"/>
                  </a:lnTo>
                  <a:cubicBezTo>
                    <a:pt x="34" y="1469"/>
                    <a:pt x="167" y="2303"/>
                    <a:pt x="267" y="3136"/>
                  </a:cubicBezTo>
                  <a:cubicBezTo>
                    <a:pt x="3586" y="3279"/>
                    <a:pt x="6917" y="3353"/>
                    <a:pt x="10251" y="3353"/>
                  </a:cubicBezTo>
                  <a:cubicBezTo>
                    <a:pt x="16303" y="3353"/>
                    <a:pt x="22366" y="3107"/>
                    <a:pt x="28388" y="2569"/>
                  </a:cubicBezTo>
                  <a:cubicBezTo>
                    <a:pt x="29055" y="2336"/>
                    <a:pt x="29188" y="68"/>
                    <a:pt x="29188" y="68"/>
                  </a:cubicBezTo>
                  <a:cubicBezTo>
                    <a:pt x="19481" y="34"/>
                    <a:pt x="9708" y="34"/>
                    <a:pt x="1"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2673750" y="3347000"/>
              <a:ext cx="104275" cy="1780475"/>
            </a:xfrm>
            <a:custGeom>
              <a:rect b="b" l="l" r="r" t="t"/>
              <a:pathLst>
                <a:path extrusionOk="0" h="71219" w="4171">
                  <a:moveTo>
                    <a:pt x="4170" y="1"/>
                  </a:moveTo>
                  <a:lnTo>
                    <a:pt x="1" y="668"/>
                  </a:lnTo>
                  <a:lnTo>
                    <a:pt x="1535" y="71218"/>
                  </a:lnTo>
                  <a:lnTo>
                    <a:pt x="3937" y="71218"/>
                  </a:lnTo>
                  <a:lnTo>
                    <a:pt x="4170"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1962425" y="3347000"/>
              <a:ext cx="104250" cy="1780475"/>
            </a:xfrm>
            <a:custGeom>
              <a:rect b="b" l="l" r="r" t="t"/>
              <a:pathLst>
                <a:path extrusionOk="0" h="71219" w="4170">
                  <a:moveTo>
                    <a:pt x="0" y="1"/>
                  </a:moveTo>
                  <a:lnTo>
                    <a:pt x="200" y="71218"/>
                  </a:lnTo>
                  <a:lnTo>
                    <a:pt x="2635" y="71218"/>
                  </a:lnTo>
                  <a:lnTo>
                    <a:pt x="4170" y="668"/>
                  </a:lnTo>
                  <a:lnTo>
                    <a:pt x="0"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1845675" y="3170200"/>
              <a:ext cx="1029075" cy="202675"/>
            </a:xfrm>
            <a:custGeom>
              <a:rect b="b" l="l" r="r" t="t"/>
              <a:pathLst>
                <a:path extrusionOk="0" h="8107" w="41163">
                  <a:moveTo>
                    <a:pt x="4036" y="1"/>
                  </a:moveTo>
                  <a:cubicBezTo>
                    <a:pt x="1801" y="1"/>
                    <a:pt x="0" y="1836"/>
                    <a:pt x="0" y="4071"/>
                  </a:cubicBezTo>
                  <a:cubicBezTo>
                    <a:pt x="0" y="6272"/>
                    <a:pt x="1835" y="8073"/>
                    <a:pt x="4036" y="8107"/>
                  </a:cubicBezTo>
                  <a:lnTo>
                    <a:pt x="37127" y="8107"/>
                  </a:lnTo>
                  <a:cubicBezTo>
                    <a:pt x="39362" y="8107"/>
                    <a:pt x="41163" y="6272"/>
                    <a:pt x="41163" y="4071"/>
                  </a:cubicBezTo>
                  <a:cubicBezTo>
                    <a:pt x="41163" y="1802"/>
                    <a:pt x="39328" y="1"/>
                    <a:pt x="37127"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2597025" y="4128400"/>
              <a:ext cx="308600" cy="291075"/>
            </a:xfrm>
            <a:custGeom>
              <a:rect b="b" l="l" r="r" t="t"/>
              <a:pathLst>
                <a:path extrusionOk="0" h="11643" w="12344">
                  <a:moveTo>
                    <a:pt x="2069" y="0"/>
                  </a:moveTo>
                  <a:cubicBezTo>
                    <a:pt x="1402" y="1301"/>
                    <a:pt x="735" y="2602"/>
                    <a:pt x="1" y="3870"/>
                  </a:cubicBezTo>
                  <a:lnTo>
                    <a:pt x="1836" y="11642"/>
                  </a:lnTo>
                  <a:lnTo>
                    <a:pt x="7673" y="11609"/>
                  </a:lnTo>
                  <a:cubicBezTo>
                    <a:pt x="9341" y="9040"/>
                    <a:pt x="10909" y="6438"/>
                    <a:pt x="12343" y="3770"/>
                  </a:cubicBezTo>
                  <a:lnTo>
                    <a:pt x="2069" y="0"/>
                  </a:ln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2475275" y="4225125"/>
              <a:ext cx="312750" cy="485375"/>
            </a:xfrm>
            <a:custGeom>
              <a:rect b="b" l="l" r="r" t="t"/>
              <a:pathLst>
                <a:path extrusionOk="0" h="19415" w="12510">
                  <a:moveTo>
                    <a:pt x="4871" y="1"/>
                  </a:moveTo>
                  <a:cubicBezTo>
                    <a:pt x="3303" y="2936"/>
                    <a:pt x="1635" y="5805"/>
                    <a:pt x="1" y="8674"/>
                  </a:cubicBezTo>
                  <a:lnTo>
                    <a:pt x="8440" y="19415"/>
                  </a:lnTo>
                  <a:cubicBezTo>
                    <a:pt x="8440" y="19415"/>
                    <a:pt x="8840" y="13677"/>
                    <a:pt x="8974" y="12843"/>
                  </a:cubicBezTo>
                  <a:cubicBezTo>
                    <a:pt x="10175" y="11142"/>
                    <a:pt x="11342" y="9441"/>
                    <a:pt x="12510" y="7673"/>
                  </a:cubicBezTo>
                  <a:cubicBezTo>
                    <a:pt x="9774" y="5338"/>
                    <a:pt x="7206" y="2803"/>
                    <a:pt x="4871" y="1"/>
                  </a:cubicBezTo>
                  <a:close/>
                </a:path>
              </a:pathLst>
            </a:custGeom>
            <a:solidFill>
              <a:schemeClr val="dk2"/>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a:off x="1875675" y="2741800"/>
              <a:ext cx="1449400" cy="1555900"/>
            </a:xfrm>
            <a:custGeom>
              <a:rect b="b" l="l" r="r" t="t"/>
              <a:pathLst>
                <a:path extrusionOk="0" h="62236" w="57976">
                  <a:moveTo>
                    <a:pt x="24319" y="1"/>
                  </a:moveTo>
                  <a:cubicBezTo>
                    <a:pt x="22309" y="1"/>
                    <a:pt x="20300" y="152"/>
                    <a:pt x="18314" y="458"/>
                  </a:cubicBezTo>
                  <a:cubicBezTo>
                    <a:pt x="15279" y="959"/>
                    <a:pt x="12310" y="1759"/>
                    <a:pt x="9241" y="2059"/>
                  </a:cubicBezTo>
                  <a:cubicBezTo>
                    <a:pt x="8486" y="2116"/>
                    <a:pt x="7766" y="2153"/>
                    <a:pt x="7072" y="2153"/>
                  </a:cubicBezTo>
                  <a:cubicBezTo>
                    <a:pt x="4913" y="2153"/>
                    <a:pt x="2996" y="1795"/>
                    <a:pt x="1002" y="558"/>
                  </a:cubicBezTo>
                  <a:lnTo>
                    <a:pt x="1002" y="558"/>
                  </a:lnTo>
                  <a:cubicBezTo>
                    <a:pt x="68" y="4962"/>
                    <a:pt x="1" y="10065"/>
                    <a:pt x="2803" y="13668"/>
                  </a:cubicBezTo>
                  <a:cubicBezTo>
                    <a:pt x="5714" y="17355"/>
                    <a:pt x="10788" y="18408"/>
                    <a:pt x="15472" y="18408"/>
                  </a:cubicBezTo>
                  <a:cubicBezTo>
                    <a:pt x="15619" y="18408"/>
                    <a:pt x="15766" y="18407"/>
                    <a:pt x="15912" y="18405"/>
                  </a:cubicBezTo>
                  <a:cubicBezTo>
                    <a:pt x="19128" y="18338"/>
                    <a:pt x="22344" y="17888"/>
                    <a:pt x="25520" y="17888"/>
                  </a:cubicBezTo>
                  <a:cubicBezTo>
                    <a:pt x="27122" y="17888"/>
                    <a:pt x="28713" y="18002"/>
                    <a:pt x="30289" y="18338"/>
                  </a:cubicBezTo>
                  <a:cubicBezTo>
                    <a:pt x="32858" y="18905"/>
                    <a:pt x="35460" y="20106"/>
                    <a:pt x="36961" y="22307"/>
                  </a:cubicBezTo>
                  <a:cubicBezTo>
                    <a:pt x="38428" y="24442"/>
                    <a:pt x="38562" y="27144"/>
                    <a:pt x="38495" y="29746"/>
                  </a:cubicBezTo>
                  <a:cubicBezTo>
                    <a:pt x="38162" y="38786"/>
                    <a:pt x="34993" y="47325"/>
                    <a:pt x="30923" y="55498"/>
                  </a:cubicBezTo>
                  <a:cubicBezTo>
                    <a:pt x="34159" y="58266"/>
                    <a:pt x="37928" y="60501"/>
                    <a:pt x="42631" y="62236"/>
                  </a:cubicBezTo>
                  <a:cubicBezTo>
                    <a:pt x="48002" y="53396"/>
                    <a:pt x="52272" y="43823"/>
                    <a:pt x="55274" y="33949"/>
                  </a:cubicBezTo>
                  <a:cubicBezTo>
                    <a:pt x="56808" y="28945"/>
                    <a:pt x="57976" y="23575"/>
                    <a:pt x="56508" y="18505"/>
                  </a:cubicBezTo>
                  <a:cubicBezTo>
                    <a:pt x="55040" y="13634"/>
                    <a:pt x="51304" y="9765"/>
                    <a:pt x="47101" y="6930"/>
                  </a:cubicBezTo>
                  <a:cubicBezTo>
                    <a:pt x="40428" y="2419"/>
                    <a:pt x="32367" y="1"/>
                    <a:pt x="24319"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2133375" y="2839150"/>
              <a:ext cx="227675" cy="154300"/>
            </a:xfrm>
            <a:custGeom>
              <a:rect b="b" l="l" r="r" t="t"/>
              <a:pathLst>
                <a:path extrusionOk="0" fill="none" h="6172" w="9107">
                  <a:moveTo>
                    <a:pt x="9107" y="0"/>
                  </a:moveTo>
                  <a:cubicBezTo>
                    <a:pt x="8540" y="1868"/>
                    <a:pt x="7306" y="3536"/>
                    <a:pt x="5638" y="4637"/>
                  </a:cubicBezTo>
                  <a:cubicBezTo>
                    <a:pt x="3970" y="5704"/>
                    <a:pt x="1968" y="6171"/>
                    <a:pt x="0" y="5904"/>
                  </a:cubicBez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2970625" y="2389600"/>
              <a:ext cx="460375" cy="214000"/>
            </a:xfrm>
            <a:custGeom>
              <a:rect b="b" l="l" r="r" t="t"/>
              <a:pathLst>
                <a:path extrusionOk="0" h="8560" w="18415">
                  <a:moveTo>
                    <a:pt x="6828" y="1"/>
                  </a:moveTo>
                  <a:cubicBezTo>
                    <a:pt x="4658" y="1"/>
                    <a:pt x="2476" y="282"/>
                    <a:pt x="335" y="536"/>
                  </a:cubicBezTo>
                  <a:lnTo>
                    <a:pt x="1" y="8275"/>
                  </a:lnTo>
                  <a:cubicBezTo>
                    <a:pt x="2055" y="8466"/>
                    <a:pt x="4109" y="8560"/>
                    <a:pt x="6162" y="8560"/>
                  </a:cubicBezTo>
                  <a:cubicBezTo>
                    <a:pt x="8779" y="8560"/>
                    <a:pt x="11395" y="8407"/>
                    <a:pt x="14011" y="8108"/>
                  </a:cubicBezTo>
                  <a:cubicBezTo>
                    <a:pt x="15679" y="7875"/>
                    <a:pt x="17514" y="7508"/>
                    <a:pt x="18414" y="6140"/>
                  </a:cubicBezTo>
                  <a:cubicBezTo>
                    <a:pt x="17213" y="2871"/>
                    <a:pt x="13878" y="970"/>
                    <a:pt x="10542" y="336"/>
                  </a:cubicBezTo>
                  <a:cubicBezTo>
                    <a:pt x="9314" y="93"/>
                    <a:pt x="8073" y="1"/>
                    <a:pt x="6828" y="1"/>
                  </a:cubicBezTo>
                  <a:close/>
                </a:path>
              </a:pathLst>
            </a:custGeom>
            <a:solidFill>
              <a:srgbClr val="EA7F93"/>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2948950" y="2380475"/>
              <a:ext cx="118450" cy="236875"/>
            </a:xfrm>
            <a:custGeom>
              <a:rect b="b" l="l" r="r" t="t"/>
              <a:pathLst>
                <a:path extrusionOk="0" h="9475" w="4738">
                  <a:moveTo>
                    <a:pt x="3937" y="1"/>
                  </a:moveTo>
                  <a:lnTo>
                    <a:pt x="334" y="868"/>
                  </a:lnTo>
                  <a:lnTo>
                    <a:pt x="1" y="9374"/>
                  </a:lnTo>
                  <a:lnTo>
                    <a:pt x="4437" y="9474"/>
                  </a:lnTo>
                  <a:cubicBezTo>
                    <a:pt x="4737" y="6339"/>
                    <a:pt x="4571" y="3136"/>
                    <a:pt x="3937"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2113350" y="1698325"/>
              <a:ext cx="900675" cy="1069925"/>
            </a:xfrm>
            <a:custGeom>
              <a:rect b="b" l="l" r="r" t="t"/>
              <a:pathLst>
                <a:path extrusionOk="0" h="42797" w="36027">
                  <a:moveTo>
                    <a:pt x="6305" y="0"/>
                  </a:moveTo>
                  <a:lnTo>
                    <a:pt x="1" y="27353"/>
                  </a:lnTo>
                  <a:cubicBezTo>
                    <a:pt x="1468" y="30689"/>
                    <a:pt x="3203" y="33958"/>
                    <a:pt x="5638" y="36660"/>
                  </a:cubicBezTo>
                  <a:cubicBezTo>
                    <a:pt x="8073" y="39362"/>
                    <a:pt x="11142" y="41597"/>
                    <a:pt x="14678" y="42431"/>
                  </a:cubicBezTo>
                  <a:cubicBezTo>
                    <a:pt x="15782" y="42682"/>
                    <a:pt x="16904" y="42797"/>
                    <a:pt x="18028" y="42797"/>
                  </a:cubicBezTo>
                  <a:cubicBezTo>
                    <a:pt x="20640" y="42797"/>
                    <a:pt x="23261" y="42176"/>
                    <a:pt x="25686" y="41197"/>
                  </a:cubicBezTo>
                  <a:cubicBezTo>
                    <a:pt x="29188" y="39829"/>
                    <a:pt x="32357" y="38128"/>
                    <a:pt x="36027" y="35626"/>
                  </a:cubicBezTo>
                  <a:cubicBezTo>
                    <a:pt x="35993" y="32691"/>
                    <a:pt x="35693" y="29355"/>
                    <a:pt x="35159" y="26486"/>
                  </a:cubicBezTo>
                  <a:cubicBezTo>
                    <a:pt x="32657" y="27153"/>
                    <a:pt x="30122" y="27787"/>
                    <a:pt x="27487" y="27987"/>
                  </a:cubicBezTo>
                  <a:cubicBezTo>
                    <a:pt x="27059" y="28015"/>
                    <a:pt x="26626" y="28030"/>
                    <a:pt x="26192" y="28030"/>
                  </a:cubicBezTo>
                  <a:cubicBezTo>
                    <a:pt x="24018" y="28030"/>
                    <a:pt x="21794" y="27659"/>
                    <a:pt x="19848" y="26686"/>
                  </a:cubicBezTo>
                  <a:cubicBezTo>
                    <a:pt x="15312" y="24418"/>
                    <a:pt x="12910" y="19281"/>
                    <a:pt x="11476" y="14344"/>
                  </a:cubicBezTo>
                  <a:cubicBezTo>
                    <a:pt x="10041" y="9441"/>
                    <a:pt x="9174" y="4203"/>
                    <a:pt x="63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2113350" y="1698325"/>
              <a:ext cx="900675" cy="1081625"/>
            </a:xfrm>
            <a:custGeom>
              <a:rect b="b" l="l" r="r" t="t"/>
              <a:pathLst>
                <a:path extrusionOk="0" fill="none" h="43265" w="36027">
                  <a:moveTo>
                    <a:pt x="1" y="27353"/>
                  </a:moveTo>
                  <a:cubicBezTo>
                    <a:pt x="1468" y="30689"/>
                    <a:pt x="3203" y="33958"/>
                    <a:pt x="5638" y="36660"/>
                  </a:cubicBezTo>
                  <a:cubicBezTo>
                    <a:pt x="8073" y="39362"/>
                    <a:pt x="11142" y="41597"/>
                    <a:pt x="14678" y="42431"/>
                  </a:cubicBezTo>
                  <a:cubicBezTo>
                    <a:pt x="18347" y="43265"/>
                    <a:pt x="22217" y="42598"/>
                    <a:pt x="25686" y="41197"/>
                  </a:cubicBezTo>
                  <a:cubicBezTo>
                    <a:pt x="29188" y="39829"/>
                    <a:pt x="32357" y="38128"/>
                    <a:pt x="36027" y="35626"/>
                  </a:cubicBezTo>
                  <a:cubicBezTo>
                    <a:pt x="35993" y="32691"/>
                    <a:pt x="35693" y="29355"/>
                    <a:pt x="35159" y="26486"/>
                  </a:cubicBezTo>
                  <a:cubicBezTo>
                    <a:pt x="32657" y="27153"/>
                    <a:pt x="30122" y="27787"/>
                    <a:pt x="27487" y="27987"/>
                  </a:cubicBezTo>
                  <a:cubicBezTo>
                    <a:pt x="24919" y="28154"/>
                    <a:pt x="22183" y="27854"/>
                    <a:pt x="19848" y="26686"/>
                  </a:cubicBezTo>
                  <a:cubicBezTo>
                    <a:pt x="15312" y="24418"/>
                    <a:pt x="12910" y="19281"/>
                    <a:pt x="11476" y="14344"/>
                  </a:cubicBezTo>
                  <a:cubicBezTo>
                    <a:pt x="10041" y="9441"/>
                    <a:pt x="9174" y="4203"/>
                    <a:pt x="6305" y="0"/>
                  </a:cubicBezTo>
                </a:path>
              </a:pathLst>
            </a:custGeom>
            <a:no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3139100" y="1830725"/>
              <a:ext cx="1516925" cy="757425"/>
            </a:xfrm>
            <a:custGeom>
              <a:rect b="b" l="l" r="r" t="t"/>
              <a:pathLst>
                <a:path extrusionOk="0" h="30297" w="60677">
                  <a:moveTo>
                    <a:pt x="43764" y="1"/>
                  </a:moveTo>
                  <a:cubicBezTo>
                    <a:pt x="42133" y="1"/>
                    <a:pt x="40499" y="57"/>
                    <a:pt x="38861" y="175"/>
                  </a:cubicBezTo>
                  <a:cubicBezTo>
                    <a:pt x="36193" y="375"/>
                    <a:pt x="33424" y="809"/>
                    <a:pt x="31356" y="2510"/>
                  </a:cubicBezTo>
                  <a:cubicBezTo>
                    <a:pt x="29188" y="4345"/>
                    <a:pt x="28287" y="7213"/>
                    <a:pt x="27486" y="9982"/>
                  </a:cubicBezTo>
                  <a:lnTo>
                    <a:pt x="22750" y="26227"/>
                  </a:lnTo>
                  <a:cubicBezTo>
                    <a:pt x="15978" y="26527"/>
                    <a:pt x="9340" y="26627"/>
                    <a:pt x="2769" y="27161"/>
                  </a:cubicBezTo>
                  <a:cubicBezTo>
                    <a:pt x="2135" y="27194"/>
                    <a:pt x="1501" y="27228"/>
                    <a:pt x="967" y="27561"/>
                  </a:cubicBezTo>
                  <a:cubicBezTo>
                    <a:pt x="434" y="27862"/>
                    <a:pt x="0" y="28529"/>
                    <a:pt x="167" y="29129"/>
                  </a:cubicBezTo>
                  <a:cubicBezTo>
                    <a:pt x="400" y="29996"/>
                    <a:pt x="1468" y="30197"/>
                    <a:pt x="2335" y="30297"/>
                  </a:cubicBezTo>
                  <a:lnTo>
                    <a:pt x="50036" y="29529"/>
                  </a:lnTo>
                  <a:cubicBezTo>
                    <a:pt x="50115" y="29534"/>
                    <a:pt x="50194" y="29537"/>
                    <a:pt x="50272" y="29537"/>
                  </a:cubicBezTo>
                  <a:cubicBezTo>
                    <a:pt x="51784" y="29537"/>
                    <a:pt x="53189" y="28636"/>
                    <a:pt x="54172" y="27495"/>
                  </a:cubicBezTo>
                  <a:cubicBezTo>
                    <a:pt x="55206" y="26294"/>
                    <a:pt x="55840" y="24793"/>
                    <a:pt x="56374" y="23292"/>
                  </a:cubicBezTo>
                  <a:cubicBezTo>
                    <a:pt x="58175" y="18488"/>
                    <a:pt x="59509" y="13518"/>
                    <a:pt x="60277" y="8481"/>
                  </a:cubicBezTo>
                  <a:cubicBezTo>
                    <a:pt x="60510" y="6680"/>
                    <a:pt x="60677" y="4645"/>
                    <a:pt x="59643" y="3144"/>
                  </a:cubicBezTo>
                  <a:cubicBezTo>
                    <a:pt x="58442" y="1376"/>
                    <a:pt x="56107" y="942"/>
                    <a:pt x="54005" y="675"/>
                  </a:cubicBezTo>
                  <a:cubicBezTo>
                    <a:pt x="50595" y="246"/>
                    <a:pt x="47185" y="1"/>
                    <a:pt x="43764" y="1"/>
                  </a:cubicBezTo>
                  <a:close/>
                </a:path>
              </a:pathLst>
            </a:custGeom>
            <a:solidFill>
              <a:schemeClr val="dk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4114800" y="2097450"/>
              <a:ext cx="219325" cy="203200"/>
            </a:xfrm>
            <a:custGeom>
              <a:rect b="b" l="l" r="r" t="t"/>
              <a:pathLst>
                <a:path extrusionOk="0" h="8128" w="8773">
                  <a:moveTo>
                    <a:pt x="4092" y="1"/>
                  </a:moveTo>
                  <a:cubicBezTo>
                    <a:pt x="3727" y="1"/>
                    <a:pt x="3361" y="48"/>
                    <a:pt x="3002" y="147"/>
                  </a:cubicBezTo>
                  <a:cubicBezTo>
                    <a:pt x="1468" y="547"/>
                    <a:pt x="167" y="2048"/>
                    <a:pt x="100" y="3750"/>
                  </a:cubicBezTo>
                  <a:cubicBezTo>
                    <a:pt x="0" y="5551"/>
                    <a:pt x="1268" y="7219"/>
                    <a:pt x="2802" y="7853"/>
                  </a:cubicBezTo>
                  <a:cubicBezTo>
                    <a:pt x="3286" y="8037"/>
                    <a:pt x="3802" y="8128"/>
                    <a:pt x="4316" y="8128"/>
                  </a:cubicBezTo>
                  <a:cubicBezTo>
                    <a:pt x="5573" y="8128"/>
                    <a:pt x="6824" y="7583"/>
                    <a:pt x="7606" y="6518"/>
                  </a:cubicBezTo>
                  <a:cubicBezTo>
                    <a:pt x="8740" y="5017"/>
                    <a:pt x="8773" y="2615"/>
                    <a:pt x="7472" y="1381"/>
                  </a:cubicBezTo>
                  <a:cubicBezTo>
                    <a:pt x="6546" y="532"/>
                    <a:pt x="5323" y="1"/>
                    <a:pt x="4092"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3792050" y="2759075"/>
              <a:ext cx="100950" cy="2278325"/>
            </a:xfrm>
            <a:custGeom>
              <a:rect b="b" l="l" r="r" t="t"/>
              <a:pathLst>
                <a:path extrusionOk="0" h="91133" w="4038">
                  <a:moveTo>
                    <a:pt x="1" y="1"/>
                  </a:moveTo>
                  <a:lnTo>
                    <a:pt x="1" y="91133"/>
                  </a:lnTo>
                  <a:lnTo>
                    <a:pt x="4037" y="91133"/>
                  </a:lnTo>
                  <a:lnTo>
                    <a:pt x="4037" y="1"/>
                  </a:ln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3371750" y="5021850"/>
              <a:ext cx="974900" cy="106450"/>
            </a:xfrm>
            <a:custGeom>
              <a:rect b="b" l="l" r="r" t="t"/>
              <a:pathLst>
                <a:path extrusionOk="0" h="4258" w="38996">
                  <a:moveTo>
                    <a:pt x="22669" y="0"/>
                  </a:moveTo>
                  <a:cubicBezTo>
                    <a:pt x="15994" y="0"/>
                    <a:pt x="9271" y="334"/>
                    <a:pt x="2469" y="1055"/>
                  </a:cubicBezTo>
                  <a:cubicBezTo>
                    <a:pt x="868" y="1222"/>
                    <a:pt x="1" y="2923"/>
                    <a:pt x="668" y="4258"/>
                  </a:cubicBezTo>
                  <a:lnTo>
                    <a:pt x="38962" y="4258"/>
                  </a:lnTo>
                  <a:lnTo>
                    <a:pt x="38962" y="4224"/>
                  </a:lnTo>
                  <a:cubicBezTo>
                    <a:pt x="38995" y="3657"/>
                    <a:pt x="38995" y="3090"/>
                    <a:pt x="38962" y="2556"/>
                  </a:cubicBezTo>
                  <a:cubicBezTo>
                    <a:pt x="38862" y="1456"/>
                    <a:pt x="37995" y="555"/>
                    <a:pt x="36861" y="488"/>
                  </a:cubicBezTo>
                  <a:cubicBezTo>
                    <a:pt x="32146" y="169"/>
                    <a:pt x="27419" y="0"/>
                    <a:pt x="22669"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3340900" y="2620650"/>
              <a:ext cx="1004900" cy="152625"/>
            </a:xfrm>
            <a:custGeom>
              <a:rect b="b" l="l" r="r" t="t"/>
              <a:pathLst>
                <a:path extrusionOk="0" h="6105" w="40196">
                  <a:moveTo>
                    <a:pt x="40196" y="1"/>
                  </a:moveTo>
                  <a:lnTo>
                    <a:pt x="1" y="1535"/>
                  </a:lnTo>
                  <a:cubicBezTo>
                    <a:pt x="267" y="3303"/>
                    <a:pt x="1769" y="4737"/>
                    <a:pt x="3503" y="5338"/>
                  </a:cubicBezTo>
                  <a:cubicBezTo>
                    <a:pt x="5204" y="5971"/>
                    <a:pt x="7039" y="6005"/>
                    <a:pt x="8874" y="6005"/>
                  </a:cubicBezTo>
                  <a:lnTo>
                    <a:pt x="29355" y="6105"/>
                  </a:lnTo>
                  <a:cubicBezTo>
                    <a:pt x="31690" y="6105"/>
                    <a:pt x="34058" y="6105"/>
                    <a:pt x="36193" y="5238"/>
                  </a:cubicBezTo>
                  <a:cubicBezTo>
                    <a:pt x="38295" y="4337"/>
                    <a:pt x="40196" y="2336"/>
                    <a:pt x="40196" y="1"/>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2909750" y="2549600"/>
              <a:ext cx="1773800" cy="119500"/>
            </a:xfrm>
            <a:custGeom>
              <a:rect b="b" l="l" r="r" t="t"/>
              <a:pathLst>
                <a:path extrusionOk="0" h="4780" w="70952">
                  <a:moveTo>
                    <a:pt x="51119" y="0"/>
                  </a:moveTo>
                  <a:cubicBezTo>
                    <a:pt x="34660" y="0"/>
                    <a:pt x="18144" y="525"/>
                    <a:pt x="1469" y="1742"/>
                  </a:cubicBezTo>
                  <a:cubicBezTo>
                    <a:pt x="635" y="1775"/>
                    <a:pt x="1" y="2576"/>
                    <a:pt x="101" y="3410"/>
                  </a:cubicBezTo>
                  <a:lnTo>
                    <a:pt x="101" y="3443"/>
                  </a:lnTo>
                  <a:cubicBezTo>
                    <a:pt x="168" y="4210"/>
                    <a:pt x="801" y="4777"/>
                    <a:pt x="1602" y="4777"/>
                  </a:cubicBezTo>
                  <a:cubicBezTo>
                    <a:pt x="2549" y="4779"/>
                    <a:pt x="3496" y="4779"/>
                    <a:pt x="4443" y="4779"/>
                  </a:cubicBezTo>
                  <a:cubicBezTo>
                    <a:pt x="26143" y="4779"/>
                    <a:pt x="47813" y="4414"/>
                    <a:pt x="69484" y="3743"/>
                  </a:cubicBezTo>
                  <a:cubicBezTo>
                    <a:pt x="70285" y="3676"/>
                    <a:pt x="70952" y="3076"/>
                    <a:pt x="70952" y="2275"/>
                  </a:cubicBezTo>
                  <a:cubicBezTo>
                    <a:pt x="70952" y="1942"/>
                    <a:pt x="70885" y="1608"/>
                    <a:pt x="70818" y="1275"/>
                  </a:cubicBezTo>
                  <a:cubicBezTo>
                    <a:pt x="70651" y="641"/>
                    <a:pt x="70051" y="241"/>
                    <a:pt x="69384" y="207"/>
                  </a:cubicBezTo>
                  <a:cubicBezTo>
                    <a:pt x="63300" y="72"/>
                    <a:pt x="57213" y="0"/>
                    <a:pt x="51119" y="0"/>
                  </a:cubicBezTo>
                  <a:close/>
                </a:path>
              </a:pathLst>
            </a:custGeom>
            <a:solidFill>
              <a:schemeClr val="lt1"/>
            </a:solidFill>
            <a:ln cap="flat" cmpd="sng" w="952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39"/>
          <p:cNvGrpSpPr/>
          <p:nvPr/>
        </p:nvGrpSpPr>
        <p:grpSpPr>
          <a:xfrm>
            <a:off x="5260300" y="1148262"/>
            <a:ext cx="3232883" cy="3087607"/>
            <a:chOff x="6105705" y="1684931"/>
            <a:chExt cx="2565576" cy="2450287"/>
          </a:xfrm>
        </p:grpSpPr>
        <p:sp>
          <p:nvSpPr>
            <p:cNvPr id="756" name="Google Shape;756;p39"/>
            <p:cNvSpPr/>
            <p:nvPr/>
          </p:nvSpPr>
          <p:spPr>
            <a:xfrm>
              <a:off x="6106562" y="1972760"/>
              <a:ext cx="2564719" cy="2162458"/>
            </a:xfrm>
            <a:custGeom>
              <a:rect b="b" l="l" r="r" t="t"/>
              <a:pathLst>
                <a:path extrusionOk="0" h="65534" w="89699">
                  <a:moveTo>
                    <a:pt x="1" y="1"/>
                  </a:moveTo>
                  <a:lnTo>
                    <a:pt x="1" y="64591"/>
                  </a:lnTo>
                  <a:cubicBezTo>
                    <a:pt x="1" y="65138"/>
                    <a:pt x="426" y="65534"/>
                    <a:pt x="943" y="65534"/>
                  </a:cubicBezTo>
                  <a:lnTo>
                    <a:pt x="88756" y="65534"/>
                  </a:lnTo>
                  <a:cubicBezTo>
                    <a:pt x="89273" y="65534"/>
                    <a:pt x="89699" y="65138"/>
                    <a:pt x="89699" y="64591"/>
                  </a:cubicBezTo>
                  <a:lnTo>
                    <a:pt x="89699" y="1"/>
                  </a:ln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6106562" y="1972760"/>
              <a:ext cx="2564719" cy="2162458"/>
            </a:xfrm>
            <a:custGeom>
              <a:rect b="b" l="l" r="r" t="t"/>
              <a:pathLst>
                <a:path extrusionOk="0" fill="none" h="65534" w="89699">
                  <a:moveTo>
                    <a:pt x="88756" y="65534"/>
                  </a:moveTo>
                  <a:lnTo>
                    <a:pt x="943" y="65534"/>
                  </a:lnTo>
                  <a:cubicBezTo>
                    <a:pt x="426" y="65534"/>
                    <a:pt x="1" y="65138"/>
                    <a:pt x="1" y="64591"/>
                  </a:cubicBezTo>
                  <a:lnTo>
                    <a:pt x="1" y="1"/>
                  </a:lnTo>
                  <a:lnTo>
                    <a:pt x="89699" y="1"/>
                  </a:lnTo>
                  <a:lnTo>
                    <a:pt x="89699" y="64591"/>
                  </a:lnTo>
                  <a:cubicBezTo>
                    <a:pt x="89699" y="65138"/>
                    <a:pt x="89273" y="65534"/>
                    <a:pt x="88756" y="65534"/>
                  </a:cubicBez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6311671" y="2167335"/>
              <a:ext cx="2163018" cy="1730158"/>
            </a:xfrm>
            <a:custGeom>
              <a:rect b="b" l="l" r="r" t="t"/>
              <a:pathLst>
                <a:path extrusionOk="0" h="52433" w="66203">
                  <a:moveTo>
                    <a:pt x="0" y="0"/>
                  </a:moveTo>
                  <a:lnTo>
                    <a:pt x="0" y="52433"/>
                  </a:lnTo>
                  <a:lnTo>
                    <a:pt x="66202" y="52433"/>
                  </a:lnTo>
                  <a:lnTo>
                    <a:pt x="66202"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6105705" y="1684931"/>
              <a:ext cx="2565576" cy="287870"/>
            </a:xfrm>
            <a:custGeom>
              <a:rect b="b" l="l" r="r" t="t"/>
              <a:pathLst>
                <a:path extrusionOk="0" h="8724" w="89729">
                  <a:moveTo>
                    <a:pt x="2067" y="0"/>
                  </a:moveTo>
                  <a:cubicBezTo>
                    <a:pt x="912" y="0"/>
                    <a:pt x="0" y="942"/>
                    <a:pt x="0" y="2067"/>
                  </a:cubicBezTo>
                  <a:lnTo>
                    <a:pt x="0" y="8724"/>
                  </a:lnTo>
                  <a:lnTo>
                    <a:pt x="89729" y="8724"/>
                  </a:lnTo>
                  <a:lnTo>
                    <a:pt x="89729" y="2067"/>
                  </a:lnTo>
                  <a:cubicBezTo>
                    <a:pt x="89729" y="912"/>
                    <a:pt x="88786" y="0"/>
                    <a:pt x="87631" y="0"/>
                  </a:cubicBezTo>
                  <a:close/>
                </a:path>
              </a:pathLst>
            </a:custGeom>
            <a:solidFill>
              <a:schemeClr val="accent5"/>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8395271" y="1735047"/>
              <a:ext cx="177560" cy="177560"/>
            </a:xfrm>
            <a:custGeom>
              <a:rect b="b" l="l" r="r" t="t"/>
              <a:pathLst>
                <a:path extrusionOk="0" h="5381" w="5381">
                  <a:moveTo>
                    <a:pt x="1" y="1"/>
                  </a:moveTo>
                  <a:lnTo>
                    <a:pt x="1" y="5381"/>
                  </a:lnTo>
                  <a:lnTo>
                    <a:pt x="5381" y="5381"/>
                  </a:lnTo>
                  <a:lnTo>
                    <a:pt x="538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8444437" y="1785203"/>
              <a:ext cx="81273" cy="78270"/>
            </a:xfrm>
            <a:custGeom>
              <a:rect b="b" l="l" r="r" t="t"/>
              <a:pathLst>
                <a:path extrusionOk="0" h="2372" w="2463">
                  <a:moveTo>
                    <a:pt x="0" y="1"/>
                  </a:moveTo>
                  <a:lnTo>
                    <a:pt x="2462"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8444437" y="1785203"/>
              <a:ext cx="81273" cy="78270"/>
            </a:xfrm>
            <a:custGeom>
              <a:rect b="b" l="l" r="r" t="t"/>
              <a:pathLst>
                <a:path extrusionOk="0" fill="none" h="2372" w="2463">
                  <a:moveTo>
                    <a:pt x="0" y="1"/>
                  </a:moveTo>
                  <a:lnTo>
                    <a:pt x="2462"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8444437" y="1785203"/>
              <a:ext cx="81273" cy="78270"/>
            </a:xfrm>
            <a:custGeom>
              <a:rect b="b" l="l" r="r" t="t"/>
              <a:pathLst>
                <a:path extrusionOk="0" h="2372" w="2463">
                  <a:moveTo>
                    <a:pt x="2462" y="1"/>
                  </a:moveTo>
                  <a:lnTo>
                    <a:pt x="0" y="2372"/>
                  </a:lnTo>
                </a:path>
              </a:pathLst>
            </a:custGeom>
            <a:solidFill>
              <a:srgbClr val="FFEEE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8444437" y="1785203"/>
              <a:ext cx="81273" cy="78270"/>
            </a:xfrm>
            <a:custGeom>
              <a:rect b="b" l="l" r="r" t="t"/>
              <a:pathLst>
                <a:path extrusionOk="0" fill="none" h="2372" w="2463">
                  <a:moveTo>
                    <a:pt x="2462" y="1"/>
                  </a:moveTo>
                  <a:lnTo>
                    <a:pt x="0" y="23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7914870"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7948956" y="1871456"/>
              <a:ext cx="110377" cy="33"/>
            </a:xfrm>
            <a:custGeom>
              <a:rect b="b" l="l" r="r" t="t"/>
              <a:pathLst>
                <a:path extrusionOk="0" fill="none" h="1" w="3345">
                  <a:moveTo>
                    <a:pt x="1" y="1"/>
                  </a:moveTo>
                  <a:lnTo>
                    <a:pt x="334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8155582" y="1735047"/>
              <a:ext cx="178549" cy="177560"/>
            </a:xfrm>
            <a:custGeom>
              <a:rect b="b" l="l" r="r" t="t"/>
              <a:pathLst>
                <a:path extrusionOk="0" h="5381" w="5411">
                  <a:moveTo>
                    <a:pt x="0" y="1"/>
                  </a:moveTo>
                  <a:lnTo>
                    <a:pt x="0" y="5381"/>
                  </a:lnTo>
                  <a:lnTo>
                    <a:pt x="5411" y="5381"/>
                  </a:lnTo>
                  <a:lnTo>
                    <a:pt x="5411" y="1"/>
                  </a:lnTo>
                  <a:close/>
                </a:path>
              </a:pathLst>
            </a:custGeom>
            <a:solidFill>
              <a:schemeClr val="accent6"/>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8194683" y="1779197"/>
              <a:ext cx="101335" cy="90281"/>
            </a:xfrm>
            <a:custGeom>
              <a:rect b="b" l="l" r="r" t="t"/>
              <a:pathLst>
                <a:path extrusionOk="0" fill="none" h="2736" w="3071">
                  <a:moveTo>
                    <a:pt x="1" y="0"/>
                  </a:moveTo>
                  <a:lnTo>
                    <a:pt x="3071" y="0"/>
                  </a:lnTo>
                  <a:lnTo>
                    <a:pt x="3071" y="2736"/>
                  </a:lnTo>
                  <a:lnTo>
                    <a:pt x="1" y="2736"/>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8195706" y="1781210"/>
              <a:ext cx="98300" cy="14057"/>
            </a:xfrm>
            <a:custGeom>
              <a:rect b="b" l="l" r="r" t="t"/>
              <a:pathLst>
                <a:path extrusionOk="0" h="426" w="2979">
                  <a:moveTo>
                    <a:pt x="0" y="0"/>
                  </a:moveTo>
                  <a:lnTo>
                    <a:pt x="0" y="426"/>
                  </a:lnTo>
                  <a:lnTo>
                    <a:pt x="2979" y="426"/>
                  </a:lnTo>
                  <a:lnTo>
                    <a:pt x="297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9"/>
          <p:cNvGrpSpPr/>
          <p:nvPr/>
        </p:nvGrpSpPr>
        <p:grpSpPr>
          <a:xfrm>
            <a:off x="5783825" y="1840635"/>
            <a:ext cx="2130010" cy="1981305"/>
            <a:chOff x="1312950" y="1910172"/>
            <a:chExt cx="2130010" cy="1981305"/>
          </a:xfrm>
        </p:grpSpPr>
        <p:sp>
          <p:nvSpPr>
            <p:cNvPr id="771" name="Google Shape;771;p39"/>
            <p:cNvSpPr/>
            <p:nvPr/>
          </p:nvSpPr>
          <p:spPr>
            <a:xfrm>
              <a:off x="1370800" y="2047850"/>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39"/>
            <p:cNvGrpSpPr/>
            <p:nvPr/>
          </p:nvGrpSpPr>
          <p:grpSpPr>
            <a:xfrm>
              <a:off x="1312950" y="1910172"/>
              <a:ext cx="1695520" cy="1981305"/>
              <a:chOff x="1627650" y="1950722"/>
              <a:chExt cx="1695520" cy="1981305"/>
            </a:xfrm>
          </p:grpSpPr>
          <p:sp>
            <p:nvSpPr>
              <p:cNvPr id="773" name="Google Shape;773;p39"/>
              <p:cNvSpPr/>
              <p:nvPr/>
            </p:nvSpPr>
            <p:spPr>
              <a:xfrm>
                <a:off x="2706720" y="1950722"/>
                <a:ext cx="262045" cy="216231"/>
              </a:xfrm>
              <a:custGeom>
                <a:rect b="b" l="l" r="r" t="t"/>
                <a:pathLst>
                  <a:path extrusionOk="0" h="16406" w="19882">
                    <a:moveTo>
                      <a:pt x="9649" y="1"/>
                    </a:moveTo>
                    <a:cubicBezTo>
                      <a:pt x="8578" y="1"/>
                      <a:pt x="7509" y="191"/>
                      <a:pt x="6505" y="594"/>
                    </a:cubicBezTo>
                    <a:cubicBezTo>
                      <a:pt x="2436" y="2229"/>
                      <a:pt x="0" y="7099"/>
                      <a:pt x="1101" y="11335"/>
                    </a:cubicBezTo>
                    <a:lnTo>
                      <a:pt x="15045" y="16405"/>
                    </a:lnTo>
                    <a:cubicBezTo>
                      <a:pt x="18614" y="13837"/>
                      <a:pt x="19881" y="8567"/>
                      <a:pt x="17780" y="4664"/>
                    </a:cubicBezTo>
                    <a:cubicBezTo>
                      <a:pt x="16222" y="1774"/>
                      <a:pt x="12922" y="1"/>
                      <a:pt x="964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2391006" y="2034864"/>
                <a:ext cx="670467" cy="743840"/>
              </a:xfrm>
              <a:custGeom>
                <a:rect b="b" l="l" r="r" t="t"/>
                <a:pathLst>
                  <a:path extrusionOk="0" h="56437" w="50870">
                    <a:moveTo>
                      <a:pt x="19401" y="0"/>
                    </a:moveTo>
                    <a:cubicBezTo>
                      <a:pt x="14090" y="0"/>
                      <a:pt x="8711" y="2482"/>
                      <a:pt x="5838" y="6920"/>
                    </a:cubicBezTo>
                    <a:cubicBezTo>
                      <a:pt x="4003" y="9722"/>
                      <a:pt x="3269" y="13091"/>
                      <a:pt x="3102" y="16394"/>
                    </a:cubicBezTo>
                    <a:cubicBezTo>
                      <a:pt x="2935" y="19729"/>
                      <a:pt x="3402" y="23032"/>
                      <a:pt x="3469" y="26568"/>
                    </a:cubicBezTo>
                    <a:cubicBezTo>
                      <a:pt x="4570" y="34540"/>
                      <a:pt x="3236" y="42779"/>
                      <a:pt x="0" y="50418"/>
                    </a:cubicBezTo>
                    <a:cubicBezTo>
                      <a:pt x="8215" y="54413"/>
                      <a:pt x="17353" y="56436"/>
                      <a:pt x="26471" y="56436"/>
                    </a:cubicBezTo>
                    <a:cubicBezTo>
                      <a:pt x="34865" y="56436"/>
                      <a:pt x="43243" y="54722"/>
                      <a:pt x="50870" y="51252"/>
                    </a:cubicBezTo>
                    <a:cubicBezTo>
                      <a:pt x="47968" y="43780"/>
                      <a:pt x="44365" y="35241"/>
                      <a:pt x="47134" y="27568"/>
                    </a:cubicBezTo>
                    <a:cubicBezTo>
                      <a:pt x="48301" y="24399"/>
                      <a:pt x="48968" y="20964"/>
                      <a:pt x="48601" y="17595"/>
                    </a:cubicBezTo>
                    <a:cubicBezTo>
                      <a:pt x="48201" y="14225"/>
                      <a:pt x="46667" y="10923"/>
                      <a:pt x="44031" y="8788"/>
                    </a:cubicBezTo>
                    <a:cubicBezTo>
                      <a:pt x="42317" y="7438"/>
                      <a:pt x="40148" y="6653"/>
                      <a:pt x="37994" y="6653"/>
                    </a:cubicBezTo>
                    <a:cubicBezTo>
                      <a:pt x="36795" y="6653"/>
                      <a:pt x="35601" y="6896"/>
                      <a:pt x="34491" y="7421"/>
                    </a:cubicBezTo>
                    <a:cubicBezTo>
                      <a:pt x="30855" y="2951"/>
                      <a:pt x="25618" y="249"/>
                      <a:pt x="20114" y="15"/>
                    </a:cubicBezTo>
                    <a:cubicBezTo>
                      <a:pt x="19877" y="5"/>
                      <a:pt x="19639" y="0"/>
                      <a:pt x="1940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2673738" y="2644946"/>
                <a:ext cx="118725" cy="178510"/>
              </a:xfrm>
              <a:custGeom>
                <a:rect b="b" l="l" r="r" t="t"/>
                <a:pathLst>
                  <a:path extrusionOk="0" h="13544" w="9008">
                    <a:moveTo>
                      <a:pt x="8907" y="1"/>
                    </a:moveTo>
                    <a:lnTo>
                      <a:pt x="568" y="334"/>
                    </a:lnTo>
                    <a:cubicBezTo>
                      <a:pt x="301" y="4337"/>
                      <a:pt x="1" y="8340"/>
                      <a:pt x="34" y="12977"/>
                    </a:cubicBezTo>
                    <a:cubicBezTo>
                      <a:pt x="2869" y="13377"/>
                      <a:pt x="5738" y="13510"/>
                      <a:pt x="9007" y="13544"/>
                    </a:cubicBezTo>
                    <a:cubicBezTo>
                      <a:pt x="8974" y="9041"/>
                      <a:pt x="8974" y="4504"/>
                      <a:pt x="8907"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2941970" y="2340070"/>
                <a:ext cx="196540" cy="227540"/>
              </a:xfrm>
              <a:custGeom>
                <a:rect b="b" l="l" r="r" t="t"/>
                <a:pathLst>
                  <a:path extrusionOk="0" h="17264" w="14912">
                    <a:moveTo>
                      <a:pt x="6478" y="0"/>
                    </a:moveTo>
                    <a:cubicBezTo>
                      <a:pt x="5295" y="0"/>
                      <a:pt x="4118" y="262"/>
                      <a:pt x="3069" y="813"/>
                    </a:cubicBezTo>
                    <a:lnTo>
                      <a:pt x="1" y="16057"/>
                    </a:lnTo>
                    <a:cubicBezTo>
                      <a:pt x="1502" y="16855"/>
                      <a:pt x="3209" y="17264"/>
                      <a:pt x="4919" y="17264"/>
                    </a:cubicBezTo>
                    <a:cubicBezTo>
                      <a:pt x="6210" y="17264"/>
                      <a:pt x="7501" y="17031"/>
                      <a:pt x="8707" y="16557"/>
                    </a:cubicBezTo>
                    <a:cubicBezTo>
                      <a:pt x="11509" y="15423"/>
                      <a:pt x="13677" y="12888"/>
                      <a:pt x="14311" y="9919"/>
                    </a:cubicBezTo>
                    <a:cubicBezTo>
                      <a:pt x="14911" y="6984"/>
                      <a:pt x="13844" y="3715"/>
                      <a:pt x="11542" y="1780"/>
                    </a:cubicBezTo>
                    <a:cubicBezTo>
                      <a:pt x="10145" y="626"/>
                      <a:pt x="8305" y="0"/>
                      <a:pt x="6478"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2308327" y="2299298"/>
                <a:ext cx="196540" cy="227750"/>
              </a:xfrm>
              <a:custGeom>
                <a:rect b="b" l="l" r="r" t="t"/>
                <a:pathLst>
                  <a:path extrusionOk="0" h="17280" w="14912">
                    <a:moveTo>
                      <a:pt x="8416" y="0"/>
                    </a:moveTo>
                    <a:cubicBezTo>
                      <a:pt x="6595" y="0"/>
                      <a:pt x="4762" y="634"/>
                      <a:pt x="3370" y="1804"/>
                    </a:cubicBezTo>
                    <a:cubicBezTo>
                      <a:pt x="1068" y="3706"/>
                      <a:pt x="1" y="7008"/>
                      <a:pt x="601" y="9910"/>
                    </a:cubicBezTo>
                    <a:cubicBezTo>
                      <a:pt x="1235" y="12879"/>
                      <a:pt x="3403" y="15414"/>
                      <a:pt x="6205" y="16548"/>
                    </a:cubicBezTo>
                    <a:cubicBezTo>
                      <a:pt x="7416" y="17038"/>
                      <a:pt x="8713" y="17279"/>
                      <a:pt x="10009" y="17279"/>
                    </a:cubicBezTo>
                    <a:cubicBezTo>
                      <a:pt x="11713" y="17279"/>
                      <a:pt x="13415" y="16863"/>
                      <a:pt x="14912" y="16048"/>
                    </a:cubicBezTo>
                    <a:lnTo>
                      <a:pt x="11843" y="837"/>
                    </a:lnTo>
                    <a:cubicBezTo>
                      <a:pt x="10789" y="270"/>
                      <a:pt x="9604" y="0"/>
                      <a:pt x="8416"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2440690" y="2170047"/>
                <a:ext cx="560559" cy="504965"/>
              </a:xfrm>
              <a:custGeom>
                <a:rect b="b" l="l" r="r" t="t"/>
                <a:pathLst>
                  <a:path extrusionOk="0" h="38313" w="42531">
                    <a:moveTo>
                      <a:pt x="28754" y="1"/>
                    </a:moveTo>
                    <a:cubicBezTo>
                      <a:pt x="20548" y="5939"/>
                      <a:pt x="11342" y="9775"/>
                      <a:pt x="1802" y="10675"/>
                    </a:cubicBezTo>
                    <a:cubicBezTo>
                      <a:pt x="0" y="17480"/>
                      <a:pt x="1201" y="23585"/>
                      <a:pt x="4404" y="28521"/>
                    </a:cubicBezTo>
                    <a:cubicBezTo>
                      <a:pt x="7639" y="33458"/>
                      <a:pt x="12876" y="37027"/>
                      <a:pt x="18647" y="38028"/>
                    </a:cubicBezTo>
                    <a:cubicBezTo>
                      <a:pt x="19740" y="38219"/>
                      <a:pt x="20849" y="38313"/>
                      <a:pt x="21960" y="38313"/>
                    </a:cubicBezTo>
                    <a:cubicBezTo>
                      <a:pt x="26682" y="38313"/>
                      <a:pt x="31427" y="36618"/>
                      <a:pt x="34992" y="33458"/>
                    </a:cubicBezTo>
                    <a:cubicBezTo>
                      <a:pt x="40463" y="28488"/>
                      <a:pt x="42531" y="20649"/>
                      <a:pt x="42264" y="13277"/>
                    </a:cubicBezTo>
                    <a:cubicBezTo>
                      <a:pt x="35726" y="10275"/>
                      <a:pt x="31256" y="5538"/>
                      <a:pt x="28754"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2639003" y="2359131"/>
                <a:ext cx="37827" cy="48371"/>
              </a:xfrm>
              <a:custGeom>
                <a:rect b="b" l="l" r="r" t="t"/>
                <a:pathLst>
                  <a:path extrusionOk="0" fill="none" h="3670" w="2870">
                    <a:moveTo>
                      <a:pt x="1702" y="1"/>
                    </a:moveTo>
                    <a:cubicBezTo>
                      <a:pt x="1301" y="1101"/>
                      <a:pt x="701" y="2135"/>
                      <a:pt x="0" y="3036"/>
                    </a:cubicBezTo>
                    <a:cubicBezTo>
                      <a:pt x="901" y="3470"/>
                      <a:pt x="1868" y="3670"/>
                      <a:pt x="2869" y="367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2654387" y="2449271"/>
                <a:ext cx="126633" cy="20244"/>
              </a:xfrm>
              <a:custGeom>
                <a:rect b="b" l="l" r="r" t="t"/>
                <a:pathLst>
                  <a:path extrusionOk="0" fill="none" h="1536" w="9608">
                    <a:moveTo>
                      <a:pt x="1" y="1535"/>
                    </a:moveTo>
                    <a:cubicBezTo>
                      <a:pt x="2970" y="1"/>
                      <a:pt x="6639" y="1"/>
                      <a:pt x="9608" y="15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2514998" y="2362651"/>
                <a:ext cx="83983" cy="31672"/>
              </a:xfrm>
              <a:custGeom>
                <a:rect b="b" l="l" r="r" t="t"/>
                <a:pathLst>
                  <a:path extrusionOk="0" fill="none" h="2403" w="6372">
                    <a:moveTo>
                      <a:pt x="6372" y="0"/>
                    </a:moveTo>
                    <a:cubicBezTo>
                      <a:pt x="5705" y="601"/>
                      <a:pt x="4838" y="1035"/>
                      <a:pt x="3904" y="1101"/>
                    </a:cubicBezTo>
                    <a:cubicBezTo>
                      <a:pt x="3003" y="1201"/>
                      <a:pt x="2069" y="934"/>
                      <a:pt x="1268" y="434"/>
                    </a:cubicBezTo>
                    <a:lnTo>
                      <a:pt x="1" y="24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2547097" y="2376281"/>
                <a:ext cx="4415" cy="18913"/>
              </a:xfrm>
              <a:custGeom>
                <a:rect b="b" l="l" r="r" t="t"/>
                <a:pathLst>
                  <a:path extrusionOk="0" fill="none" h="1435" w="335">
                    <a:moveTo>
                      <a:pt x="1" y="1435"/>
                    </a:moveTo>
                    <a:lnTo>
                      <a:pt x="334"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2571721" y="2376281"/>
                <a:ext cx="3980" cy="15407"/>
              </a:xfrm>
              <a:custGeom>
                <a:rect b="b" l="l" r="r" t="t"/>
                <a:pathLst>
                  <a:path extrusionOk="0" fill="none" h="1169" w="302">
                    <a:moveTo>
                      <a:pt x="301" y="1168"/>
                    </a:moveTo>
                    <a:lnTo>
                      <a:pt x="1"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2796425" y="2361333"/>
                <a:ext cx="83983" cy="31672"/>
              </a:xfrm>
              <a:custGeom>
                <a:rect b="b" l="l" r="r" t="t"/>
                <a:pathLst>
                  <a:path extrusionOk="0" fill="none" h="2403" w="6372">
                    <a:moveTo>
                      <a:pt x="0" y="0"/>
                    </a:moveTo>
                    <a:cubicBezTo>
                      <a:pt x="667" y="634"/>
                      <a:pt x="1535" y="1034"/>
                      <a:pt x="2435" y="1135"/>
                    </a:cubicBezTo>
                    <a:cubicBezTo>
                      <a:pt x="3369" y="1201"/>
                      <a:pt x="4270" y="968"/>
                      <a:pt x="5071" y="467"/>
                    </a:cubicBezTo>
                    <a:lnTo>
                      <a:pt x="6372" y="24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2843473" y="2375846"/>
                <a:ext cx="4850" cy="18913"/>
              </a:xfrm>
              <a:custGeom>
                <a:rect b="b" l="l" r="r" t="t"/>
                <a:pathLst>
                  <a:path extrusionOk="0" fill="none" h="1435" w="368">
                    <a:moveTo>
                      <a:pt x="367" y="1435"/>
                    </a:moveTo>
                    <a:lnTo>
                      <a:pt x="1" y="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2819283" y="2375846"/>
                <a:ext cx="3980" cy="15394"/>
              </a:xfrm>
              <a:custGeom>
                <a:rect b="b" l="l" r="r" t="t"/>
                <a:pathLst>
                  <a:path extrusionOk="0" fill="none" h="1168" w="302">
                    <a:moveTo>
                      <a:pt x="1" y="1168"/>
                    </a:moveTo>
                    <a:lnTo>
                      <a:pt x="301" y="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3062891" y="3341028"/>
                <a:ext cx="200059" cy="347333"/>
              </a:xfrm>
              <a:custGeom>
                <a:rect b="b" l="l" r="r" t="t"/>
                <a:pathLst>
                  <a:path extrusionOk="0" h="26353" w="15179">
                    <a:moveTo>
                      <a:pt x="3503" y="0"/>
                    </a:moveTo>
                    <a:lnTo>
                      <a:pt x="1" y="18347"/>
                    </a:lnTo>
                    <a:lnTo>
                      <a:pt x="10041" y="26352"/>
                    </a:lnTo>
                    <a:cubicBezTo>
                      <a:pt x="12743" y="23083"/>
                      <a:pt x="14178" y="18880"/>
                      <a:pt x="14678" y="14677"/>
                    </a:cubicBezTo>
                    <a:cubicBezTo>
                      <a:pt x="15178" y="10241"/>
                      <a:pt x="14811" y="5738"/>
                      <a:pt x="14378" y="1268"/>
                    </a:cubicBezTo>
                    <a:lnTo>
                      <a:pt x="3503" y="0"/>
                    </a:ln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p:nvPr/>
            </p:nvSpPr>
            <p:spPr>
              <a:xfrm>
                <a:off x="2988148" y="2833596"/>
                <a:ext cx="335022" cy="622544"/>
              </a:xfrm>
              <a:custGeom>
                <a:rect b="b" l="l" r="r" t="t"/>
                <a:pathLst>
                  <a:path extrusionOk="0" h="47234" w="25419">
                    <a:moveTo>
                      <a:pt x="3369" y="0"/>
                    </a:moveTo>
                    <a:cubicBezTo>
                      <a:pt x="3369" y="0"/>
                      <a:pt x="0" y="9040"/>
                      <a:pt x="0" y="22149"/>
                    </a:cubicBezTo>
                    <a:cubicBezTo>
                      <a:pt x="0" y="35225"/>
                      <a:pt x="3803" y="47234"/>
                      <a:pt x="3803" y="47234"/>
                    </a:cubicBezTo>
                    <a:cubicBezTo>
                      <a:pt x="11408" y="46200"/>
                      <a:pt x="18847" y="43565"/>
                      <a:pt x="25418" y="39528"/>
                    </a:cubicBezTo>
                    <a:cubicBezTo>
                      <a:pt x="18580" y="28587"/>
                      <a:pt x="17146" y="15511"/>
                      <a:pt x="9640" y="5971"/>
                    </a:cubicBezTo>
                    <a:cubicBezTo>
                      <a:pt x="7839" y="3669"/>
                      <a:pt x="5704" y="1668"/>
                      <a:pt x="336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2139476" y="2860856"/>
                <a:ext cx="262045" cy="652884"/>
              </a:xfrm>
              <a:custGeom>
                <a:rect b="b" l="l" r="r" t="t"/>
                <a:pathLst>
                  <a:path extrusionOk="0" h="49536" w="19882">
                    <a:moveTo>
                      <a:pt x="19882" y="0"/>
                    </a:moveTo>
                    <a:lnTo>
                      <a:pt x="19882" y="0"/>
                    </a:lnTo>
                    <a:cubicBezTo>
                      <a:pt x="19114" y="634"/>
                      <a:pt x="18414" y="1301"/>
                      <a:pt x="17747" y="2002"/>
                    </a:cubicBezTo>
                    <a:cubicBezTo>
                      <a:pt x="11075" y="8740"/>
                      <a:pt x="10041" y="12342"/>
                      <a:pt x="7640" y="21482"/>
                    </a:cubicBezTo>
                    <a:cubicBezTo>
                      <a:pt x="6739" y="24684"/>
                      <a:pt x="6072" y="27987"/>
                      <a:pt x="4671" y="31022"/>
                    </a:cubicBezTo>
                    <a:cubicBezTo>
                      <a:pt x="3503" y="33491"/>
                      <a:pt x="2169" y="35626"/>
                      <a:pt x="1" y="36927"/>
                    </a:cubicBezTo>
                    <a:lnTo>
                      <a:pt x="4571" y="46667"/>
                    </a:lnTo>
                    <a:lnTo>
                      <a:pt x="14244" y="49536"/>
                    </a:lnTo>
                    <a:cubicBezTo>
                      <a:pt x="15879" y="47401"/>
                      <a:pt x="17313" y="44799"/>
                      <a:pt x="18647" y="41530"/>
                    </a:cubicBezTo>
                    <a:lnTo>
                      <a:pt x="19882"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1627650" y="2963558"/>
                <a:ext cx="699041" cy="653188"/>
              </a:xfrm>
              <a:custGeom>
                <a:rect b="b" l="l" r="r" t="t"/>
                <a:pathLst>
                  <a:path extrusionOk="0" h="49559" w="53038">
                    <a:moveTo>
                      <a:pt x="11556" y="0"/>
                    </a:moveTo>
                    <a:cubicBezTo>
                      <a:pt x="11473" y="0"/>
                      <a:pt x="11390" y="15"/>
                      <a:pt x="11308" y="48"/>
                    </a:cubicBezTo>
                    <a:cubicBezTo>
                      <a:pt x="11008" y="182"/>
                      <a:pt x="10841" y="482"/>
                      <a:pt x="10808" y="749"/>
                    </a:cubicBezTo>
                    <a:cubicBezTo>
                      <a:pt x="10774" y="1049"/>
                      <a:pt x="10841" y="1349"/>
                      <a:pt x="10941" y="1649"/>
                    </a:cubicBezTo>
                    <a:cubicBezTo>
                      <a:pt x="11308" y="3050"/>
                      <a:pt x="12009" y="5185"/>
                      <a:pt x="12709" y="6519"/>
                    </a:cubicBezTo>
                    <a:cubicBezTo>
                      <a:pt x="11275" y="4651"/>
                      <a:pt x="9307" y="2216"/>
                      <a:pt x="7272" y="982"/>
                    </a:cubicBezTo>
                    <a:cubicBezTo>
                      <a:pt x="7038" y="849"/>
                      <a:pt x="6805" y="715"/>
                      <a:pt x="6538" y="682"/>
                    </a:cubicBezTo>
                    <a:cubicBezTo>
                      <a:pt x="6495" y="676"/>
                      <a:pt x="6451" y="674"/>
                      <a:pt x="6409" y="674"/>
                    </a:cubicBezTo>
                    <a:cubicBezTo>
                      <a:pt x="6187" y="674"/>
                      <a:pt x="5977" y="748"/>
                      <a:pt x="5838" y="915"/>
                    </a:cubicBezTo>
                    <a:cubicBezTo>
                      <a:pt x="5637" y="1216"/>
                      <a:pt x="5804" y="1683"/>
                      <a:pt x="6004" y="2016"/>
                    </a:cubicBezTo>
                    <a:cubicBezTo>
                      <a:pt x="6638" y="3150"/>
                      <a:pt x="7372" y="4385"/>
                      <a:pt x="8173" y="5619"/>
                    </a:cubicBezTo>
                    <a:cubicBezTo>
                      <a:pt x="6772" y="4385"/>
                      <a:pt x="5170" y="3217"/>
                      <a:pt x="3636" y="2350"/>
                    </a:cubicBezTo>
                    <a:cubicBezTo>
                      <a:pt x="3302" y="2183"/>
                      <a:pt x="3002" y="2016"/>
                      <a:pt x="2635" y="2016"/>
                    </a:cubicBezTo>
                    <a:cubicBezTo>
                      <a:pt x="2614" y="2014"/>
                      <a:pt x="2593" y="2013"/>
                      <a:pt x="2571" y="2013"/>
                    </a:cubicBezTo>
                    <a:cubicBezTo>
                      <a:pt x="2256" y="2013"/>
                      <a:pt x="1928" y="2238"/>
                      <a:pt x="1835" y="2550"/>
                    </a:cubicBezTo>
                    <a:cubicBezTo>
                      <a:pt x="1768" y="2883"/>
                      <a:pt x="2001" y="3217"/>
                      <a:pt x="2202" y="3484"/>
                    </a:cubicBezTo>
                    <a:cubicBezTo>
                      <a:pt x="3169" y="4651"/>
                      <a:pt x="4370" y="6019"/>
                      <a:pt x="5471" y="7320"/>
                    </a:cubicBezTo>
                    <a:cubicBezTo>
                      <a:pt x="4203" y="6486"/>
                      <a:pt x="2802" y="5719"/>
                      <a:pt x="1534" y="5218"/>
                    </a:cubicBezTo>
                    <a:cubicBezTo>
                      <a:pt x="1317" y="5139"/>
                      <a:pt x="1064" y="5072"/>
                      <a:pt x="825" y="5072"/>
                    </a:cubicBezTo>
                    <a:cubicBezTo>
                      <a:pt x="661" y="5072"/>
                      <a:pt x="503" y="5104"/>
                      <a:pt x="367" y="5185"/>
                    </a:cubicBezTo>
                    <a:cubicBezTo>
                      <a:pt x="33" y="5419"/>
                      <a:pt x="0" y="5919"/>
                      <a:pt x="167" y="6319"/>
                    </a:cubicBezTo>
                    <a:cubicBezTo>
                      <a:pt x="334" y="6686"/>
                      <a:pt x="667" y="6920"/>
                      <a:pt x="1001" y="7187"/>
                    </a:cubicBezTo>
                    <a:cubicBezTo>
                      <a:pt x="3503" y="9088"/>
                      <a:pt x="5971" y="10989"/>
                      <a:pt x="8773" y="13424"/>
                    </a:cubicBezTo>
                    <a:cubicBezTo>
                      <a:pt x="10808" y="18895"/>
                      <a:pt x="11842" y="24666"/>
                      <a:pt x="13610" y="30170"/>
                    </a:cubicBezTo>
                    <a:cubicBezTo>
                      <a:pt x="15344" y="35674"/>
                      <a:pt x="17946" y="41178"/>
                      <a:pt x="22383" y="44880"/>
                    </a:cubicBezTo>
                    <a:cubicBezTo>
                      <a:pt x="26450" y="48269"/>
                      <a:pt x="31516" y="49559"/>
                      <a:pt x="36125" y="49559"/>
                    </a:cubicBezTo>
                    <a:cubicBezTo>
                      <a:pt x="39001" y="49559"/>
                      <a:pt x="41699" y="49057"/>
                      <a:pt x="43865" y="48249"/>
                    </a:cubicBezTo>
                    <a:cubicBezTo>
                      <a:pt x="47868" y="46748"/>
                      <a:pt x="50703" y="44747"/>
                      <a:pt x="53038" y="41745"/>
                    </a:cubicBezTo>
                    <a:cubicBezTo>
                      <a:pt x="47567" y="38409"/>
                      <a:pt x="42731" y="34139"/>
                      <a:pt x="38794" y="29069"/>
                    </a:cubicBezTo>
                    <a:cubicBezTo>
                      <a:pt x="38294" y="29369"/>
                      <a:pt x="37727" y="29636"/>
                      <a:pt x="37160" y="29836"/>
                    </a:cubicBezTo>
                    <a:cubicBezTo>
                      <a:pt x="36034" y="30229"/>
                      <a:pt x="35004" y="30414"/>
                      <a:pt x="34049" y="30414"/>
                    </a:cubicBezTo>
                    <a:cubicBezTo>
                      <a:pt x="30872" y="30414"/>
                      <a:pt x="28519" y="28372"/>
                      <a:pt x="26185" y="25166"/>
                    </a:cubicBezTo>
                    <a:cubicBezTo>
                      <a:pt x="23150" y="20996"/>
                      <a:pt x="22016" y="15793"/>
                      <a:pt x="20815" y="10556"/>
                    </a:cubicBezTo>
                    <a:lnTo>
                      <a:pt x="17179" y="7253"/>
                    </a:lnTo>
                    <a:cubicBezTo>
                      <a:pt x="15278" y="4685"/>
                      <a:pt x="14177" y="2750"/>
                      <a:pt x="12676" y="749"/>
                    </a:cubicBezTo>
                    <a:cubicBezTo>
                      <a:pt x="12397" y="386"/>
                      <a:pt x="11978" y="0"/>
                      <a:pt x="11556"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p:nvPr/>
            </p:nvSpPr>
            <p:spPr>
              <a:xfrm>
                <a:off x="1709433" y="3046408"/>
                <a:ext cx="104649" cy="36509"/>
              </a:xfrm>
              <a:custGeom>
                <a:rect b="b" l="l" r="r" t="t"/>
                <a:pathLst>
                  <a:path extrusionOk="0" fill="none" h="2770" w="7940">
                    <a:moveTo>
                      <a:pt x="0" y="2770"/>
                    </a:moveTo>
                    <a:cubicBezTo>
                      <a:pt x="2436" y="1335"/>
                      <a:pt x="5137" y="368"/>
                      <a:pt x="7939"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9"/>
              <p:cNvSpPr/>
              <p:nvPr/>
            </p:nvSpPr>
            <p:spPr>
              <a:xfrm>
                <a:off x="2061213" y="3581985"/>
                <a:ext cx="51890" cy="23764"/>
              </a:xfrm>
              <a:custGeom>
                <a:rect b="b" l="l" r="r" t="t"/>
                <a:pathLst>
                  <a:path extrusionOk="0" fill="none" h="1803" w="3937">
                    <a:moveTo>
                      <a:pt x="0" y="1"/>
                    </a:moveTo>
                    <a:cubicBezTo>
                      <a:pt x="0" y="1"/>
                      <a:pt x="1835" y="1802"/>
                      <a:pt x="3936"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1788144" y="3022917"/>
                <a:ext cx="174108" cy="80662"/>
              </a:xfrm>
              <a:custGeom>
                <a:rect b="b" l="l" r="r" t="t"/>
                <a:pathLst>
                  <a:path extrusionOk="0" h="6120" w="13210">
                    <a:moveTo>
                      <a:pt x="12195" y="1"/>
                    </a:moveTo>
                    <a:cubicBezTo>
                      <a:pt x="12101" y="1"/>
                      <a:pt x="12005" y="7"/>
                      <a:pt x="11909" y="15"/>
                    </a:cubicBezTo>
                    <a:cubicBezTo>
                      <a:pt x="10341" y="215"/>
                      <a:pt x="9641" y="715"/>
                      <a:pt x="8173" y="1683"/>
                    </a:cubicBezTo>
                    <a:cubicBezTo>
                      <a:pt x="7888" y="1650"/>
                      <a:pt x="7601" y="1634"/>
                      <a:pt x="7313" y="1634"/>
                    </a:cubicBezTo>
                    <a:cubicBezTo>
                      <a:pt x="4374" y="1634"/>
                      <a:pt x="1398" y="3309"/>
                      <a:pt x="0" y="5953"/>
                    </a:cubicBezTo>
                    <a:lnTo>
                      <a:pt x="8640" y="6119"/>
                    </a:lnTo>
                    <a:cubicBezTo>
                      <a:pt x="10208" y="4518"/>
                      <a:pt x="11075" y="3384"/>
                      <a:pt x="12543" y="1683"/>
                    </a:cubicBezTo>
                    <a:cubicBezTo>
                      <a:pt x="12876" y="1316"/>
                      <a:pt x="13210" y="715"/>
                      <a:pt x="12943" y="315"/>
                    </a:cubicBezTo>
                    <a:cubicBezTo>
                      <a:pt x="12766" y="62"/>
                      <a:pt x="12492" y="1"/>
                      <a:pt x="12195"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1788144" y="3022667"/>
                <a:ext cx="174108" cy="80912"/>
              </a:xfrm>
              <a:custGeom>
                <a:rect b="b" l="l" r="r" t="t"/>
                <a:pathLst>
                  <a:path extrusionOk="0" fill="none" h="6139" w="13210">
                    <a:moveTo>
                      <a:pt x="0" y="5972"/>
                    </a:moveTo>
                    <a:cubicBezTo>
                      <a:pt x="1535" y="3069"/>
                      <a:pt x="4971" y="1335"/>
                      <a:pt x="8173" y="1702"/>
                    </a:cubicBezTo>
                    <a:cubicBezTo>
                      <a:pt x="9641" y="734"/>
                      <a:pt x="10341" y="234"/>
                      <a:pt x="11909" y="34"/>
                    </a:cubicBezTo>
                    <a:cubicBezTo>
                      <a:pt x="12309" y="1"/>
                      <a:pt x="12709" y="1"/>
                      <a:pt x="12943" y="334"/>
                    </a:cubicBezTo>
                    <a:cubicBezTo>
                      <a:pt x="13210" y="734"/>
                      <a:pt x="12876" y="1335"/>
                      <a:pt x="12543" y="1702"/>
                    </a:cubicBezTo>
                    <a:cubicBezTo>
                      <a:pt x="11075" y="3403"/>
                      <a:pt x="10208" y="4537"/>
                      <a:pt x="8640" y="613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9"/>
              <p:cNvSpPr/>
              <p:nvPr/>
            </p:nvSpPr>
            <p:spPr>
              <a:xfrm>
                <a:off x="2276229" y="2818199"/>
                <a:ext cx="846775" cy="1113829"/>
              </a:xfrm>
              <a:custGeom>
                <a:rect b="b" l="l" r="r" t="t"/>
                <a:pathLst>
                  <a:path extrusionOk="0" h="84509" w="64247">
                    <a:moveTo>
                      <a:pt x="13944" y="1"/>
                    </a:moveTo>
                    <a:cubicBezTo>
                      <a:pt x="12343" y="935"/>
                      <a:pt x="10875" y="2035"/>
                      <a:pt x="9508" y="3236"/>
                    </a:cubicBezTo>
                    <a:lnTo>
                      <a:pt x="4504" y="31690"/>
                    </a:lnTo>
                    <a:cubicBezTo>
                      <a:pt x="4371" y="46901"/>
                      <a:pt x="2936" y="62112"/>
                      <a:pt x="1" y="77823"/>
                    </a:cubicBezTo>
                    <a:cubicBezTo>
                      <a:pt x="3637" y="78924"/>
                      <a:pt x="7339" y="79891"/>
                      <a:pt x="11042" y="80758"/>
                    </a:cubicBezTo>
                    <a:cubicBezTo>
                      <a:pt x="20416" y="82946"/>
                      <a:pt x="30151" y="84508"/>
                      <a:pt x="39741" y="84508"/>
                    </a:cubicBezTo>
                    <a:cubicBezTo>
                      <a:pt x="48134" y="84508"/>
                      <a:pt x="56416" y="83312"/>
                      <a:pt x="64247" y="80291"/>
                    </a:cubicBezTo>
                    <a:lnTo>
                      <a:pt x="57976" y="26786"/>
                    </a:lnTo>
                    <a:lnTo>
                      <a:pt x="57375" y="1201"/>
                    </a:lnTo>
                    <a:cubicBezTo>
                      <a:pt x="56841" y="834"/>
                      <a:pt x="56308" y="434"/>
                      <a:pt x="55741" y="101"/>
                    </a:cubicBezTo>
                    <a:cubicBezTo>
                      <a:pt x="55741" y="101"/>
                      <a:pt x="32724" y="2936"/>
                      <a:pt x="32291" y="3236"/>
                    </a:cubicBezTo>
                    <a:cubicBezTo>
                      <a:pt x="32272" y="3248"/>
                      <a:pt x="32224" y="3254"/>
                      <a:pt x="32149" y="3254"/>
                    </a:cubicBezTo>
                    <a:cubicBezTo>
                      <a:pt x="30397" y="3254"/>
                      <a:pt x="13944" y="1"/>
                      <a:pt x="1394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9"/>
              <p:cNvSpPr/>
              <p:nvPr/>
            </p:nvSpPr>
            <p:spPr>
              <a:xfrm>
                <a:off x="2460041" y="2754345"/>
                <a:ext cx="550884" cy="216561"/>
              </a:xfrm>
              <a:custGeom>
                <a:rect b="b" l="l" r="r" t="t"/>
                <a:pathLst>
                  <a:path extrusionOk="0" h="16431" w="41797">
                    <a:moveTo>
                      <a:pt x="24810" y="0"/>
                    </a:moveTo>
                    <a:cubicBezTo>
                      <a:pt x="23229" y="0"/>
                      <a:pt x="21647" y="123"/>
                      <a:pt x="20081" y="375"/>
                    </a:cubicBezTo>
                    <a:cubicBezTo>
                      <a:pt x="18728" y="193"/>
                      <a:pt x="17395" y="106"/>
                      <a:pt x="16084" y="106"/>
                    </a:cubicBezTo>
                    <a:cubicBezTo>
                      <a:pt x="10158" y="106"/>
                      <a:pt x="4699" y="1888"/>
                      <a:pt x="0" y="4811"/>
                    </a:cubicBezTo>
                    <a:cubicBezTo>
                      <a:pt x="4445" y="11851"/>
                      <a:pt x="12613" y="16430"/>
                      <a:pt x="20975" y="16430"/>
                    </a:cubicBezTo>
                    <a:cubicBezTo>
                      <a:pt x="21211" y="16430"/>
                      <a:pt x="21447" y="16427"/>
                      <a:pt x="21682" y="16419"/>
                    </a:cubicBezTo>
                    <a:cubicBezTo>
                      <a:pt x="29721" y="16186"/>
                      <a:pt x="37460" y="11683"/>
                      <a:pt x="41797" y="4911"/>
                    </a:cubicBezTo>
                    <a:cubicBezTo>
                      <a:pt x="36734" y="1747"/>
                      <a:pt x="30775" y="0"/>
                      <a:pt x="24810"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2276229" y="3235927"/>
                <a:ext cx="59376" cy="608494"/>
              </a:xfrm>
              <a:custGeom>
                <a:rect b="b" l="l" r="r" t="t"/>
                <a:pathLst>
                  <a:path extrusionOk="0" fill="none" h="46168" w="4505">
                    <a:moveTo>
                      <a:pt x="1" y="46167"/>
                    </a:moveTo>
                    <a:cubicBezTo>
                      <a:pt x="2936" y="30423"/>
                      <a:pt x="4337" y="15212"/>
                      <a:pt x="4504"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9"/>
              <p:cNvSpPr/>
              <p:nvPr/>
            </p:nvSpPr>
            <p:spPr>
              <a:xfrm>
                <a:off x="3040033" y="3171730"/>
                <a:ext cx="83100" cy="704774"/>
              </a:xfrm>
              <a:custGeom>
                <a:rect b="b" l="l" r="r" t="t"/>
                <a:pathLst>
                  <a:path extrusionOk="0" fill="none" h="53473" w="6305">
                    <a:moveTo>
                      <a:pt x="0" y="1"/>
                    </a:moveTo>
                    <a:lnTo>
                      <a:pt x="6305" y="5347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9"/>
              <p:cNvSpPr/>
              <p:nvPr/>
            </p:nvSpPr>
            <p:spPr>
              <a:xfrm>
                <a:off x="2810939" y="2940002"/>
                <a:ext cx="54961" cy="85749"/>
              </a:xfrm>
              <a:custGeom>
                <a:rect b="b" l="l" r="r" t="t"/>
                <a:pathLst>
                  <a:path extrusionOk="0" h="6506" w="4170">
                    <a:moveTo>
                      <a:pt x="1601" y="0"/>
                    </a:moveTo>
                    <a:cubicBezTo>
                      <a:pt x="1601" y="0"/>
                      <a:pt x="234" y="1301"/>
                      <a:pt x="134" y="3236"/>
                    </a:cubicBezTo>
                    <a:cubicBezTo>
                      <a:pt x="0" y="5104"/>
                      <a:pt x="2135" y="6505"/>
                      <a:pt x="2135" y="6505"/>
                    </a:cubicBezTo>
                    <a:lnTo>
                      <a:pt x="4170" y="4737"/>
                    </a:lnTo>
                    <a:cubicBezTo>
                      <a:pt x="3569" y="3003"/>
                      <a:pt x="2769" y="1435"/>
                      <a:pt x="1601" y="0"/>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9"/>
              <p:cNvSpPr/>
              <p:nvPr/>
            </p:nvSpPr>
            <p:spPr>
              <a:xfrm>
                <a:off x="2633282" y="2733372"/>
                <a:ext cx="200059" cy="363004"/>
              </a:xfrm>
              <a:custGeom>
                <a:rect b="b" l="l" r="r" t="t"/>
                <a:pathLst>
                  <a:path extrusionOk="0" h="27542" w="15179">
                    <a:moveTo>
                      <a:pt x="7940" y="0"/>
                    </a:moveTo>
                    <a:cubicBezTo>
                      <a:pt x="6150" y="0"/>
                      <a:pt x="4395" y="83"/>
                      <a:pt x="2669" y="264"/>
                    </a:cubicBezTo>
                    <a:cubicBezTo>
                      <a:pt x="1469" y="398"/>
                      <a:pt x="568" y="1332"/>
                      <a:pt x="468" y="2533"/>
                    </a:cubicBezTo>
                    <a:cubicBezTo>
                      <a:pt x="68" y="9838"/>
                      <a:pt x="1" y="17343"/>
                      <a:pt x="434" y="24882"/>
                    </a:cubicBezTo>
                    <a:cubicBezTo>
                      <a:pt x="468" y="26050"/>
                      <a:pt x="1402" y="27017"/>
                      <a:pt x="2569" y="27184"/>
                    </a:cubicBezTo>
                    <a:cubicBezTo>
                      <a:pt x="4382" y="27424"/>
                      <a:pt x="6205" y="27542"/>
                      <a:pt x="8038" y="27542"/>
                    </a:cubicBezTo>
                    <a:cubicBezTo>
                      <a:pt x="9511" y="27542"/>
                      <a:pt x="10990" y="27466"/>
                      <a:pt x="12476" y="27317"/>
                    </a:cubicBezTo>
                    <a:cubicBezTo>
                      <a:pt x="13711" y="27184"/>
                      <a:pt x="14611" y="26216"/>
                      <a:pt x="14678" y="25015"/>
                    </a:cubicBezTo>
                    <a:cubicBezTo>
                      <a:pt x="15145" y="17510"/>
                      <a:pt x="15178" y="10005"/>
                      <a:pt x="14811" y="2499"/>
                    </a:cubicBezTo>
                    <a:cubicBezTo>
                      <a:pt x="14778" y="1298"/>
                      <a:pt x="13777" y="298"/>
                      <a:pt x="12510" y="164"/>
                    </a:cubicBezTo>
                    <a:cubicBezTo>
                      <a:pt x="10960" y="58"/>
                      <a:pt x="9438" y="0"/>
                      <a:pt x="794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2633282" y="2732449"/>
                <a:ext cx="200059" cy="365363"/>
              </a:xfrm>
              <a:custGeom>
                <a:rect b="b" l="l" r="r" t="t"/>
                <a:pathLst>
                  <a:path extrusionOk="0" fill="none" h="27721" w="15179">
                    <a:moveTo>
                      <a:pt x="14811" y="2569"/>
                    </a:moveTo>
                    <a:cubicBezTo>
                      <a:pt x="15178" y="10075"/>
                      <a:pt x="15145" y="17580"/>
                      <a:pt x="14678" y="25085"/>
                    </a:cubicBezTo>
                    <a:cubicBezTo>
                      <a:pt x="14611" y="26286"/>
                      <a:pt x="13711" y="27254"/>
                      <a:pt x="12476" y="27387"/>
                    </a:cubicBezTo>
                    <a:cubicBezTo>
                      <a:pt x="9141" y="27721"/>
                      <a:pt x="5838" y="27687"/>
                      <a:pt x="2569" y="27254"/>
                    </a:cubicBezTo>
                    <a:cubicBezTo>
                      <a:pt x="1402" y="27087"/>
                      <a:pt x="468" y="26120"/>
                      <a:pt x="434" y="24952"/>
                    </a:cubicBezTo>
                    <a:cubicBezTo>
                      <a:pt x="1" y="17413"/>
                      <a:pt x="68" y="9908"/>
                      <a:pt x="468" y="2603"/>
                    </a:cubicBezTo>
                    <a:cubicBezTo>
                      <a:pt x="568" y="1402"/>
                      <a:pt x="1469" y="468"/>
                      <a:pt x="2669" y="334"/>
                    </a:cubicBezTo>
                    <a:cubicBezTo>
                      <a:pt x="5838" y="1"/>
                      <a:pt x="9107" y="1"/>
                      <a:pt x="12510" y="234"/>
                    </a:cubicBezTo>
                    <a:cubicBezTo>
                      <a:pt x="13777" y="368"/>
                      <a:pt x="14778" y="1368"/>
                      <a:pt x="14811" y="2569"/>
                    </a:cubicBez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2675057" y="2917157"/>
                <a:ext cx="520557" cy="827440"/>
              </a:xfrm>
              <a:custGeom>
                <a:rect b="b" l="l" r="r" t="t"/>
                <a:pathLst>
                  <a:path extrusionOk="0" h="62780" w="39496">
                    <a:moveTo>
                      <a:pt x="6395" y="1"/>
                    </a:moveTo>
                    <a:cubicBezTo>
                      <a:pt x="6226" y="1"/>
                      <a:pt x="6068" y="48"/>
                      <a:pt x="5938" y="166"/>
                    </a:cubicBezTo>
                    <a:cubicBezTo>
                      <a:pt x="5738" y="366"/>
                      <a:pt x="5638" y="699"/>
                      <a:pt x="5738" y="1000"/>
                    </a:cubicBezTo>
                    <a:cubicBezTo>
                      <a:pt x="5805" y="1300"/>
                      <a:pt x="5972" y="1533"/>
                      <a:pt x="6138" y="1800"/>
                    </a:cubicBezTo>
                    <a:cubicBezTo>
                      <a:pt x="7439" y="3702"/>
                      <a:pt x="8674" y="5570"/>
                      <a:pt x="9975" y="7504"/>
                    </a:cubicBezTo>
                    <a:cubicBezTo>
                      <a:pt x="8340" y="5503"/>
                      <a:pt x="6605" y="3702"/>
                      <a:pt x="4571" y="2334"/>
                    </a:cubicBezTo>
                    <a:cubicBezTo>
                      <a:pt x="4195" y="2091"/>
                      <a:pt x="3746" y="1877"/>
                      <a:pt x="3349" y="1877"/>
                    </a:cubicBezTo>
                    <a:cubicBezTo>
                      <a:pt x="3148" y="1877"/>
                      <a:pt x="2960" y="1932"/>
                      <a:pt x="2803" y="2067"/>
                    </a:cubicBezTo>
                    <a:cubicBezTo>
                      <a:pt x="2569" y="2334"/>
                      <a:pt x="2469" y="2801"/>
                      <a:pt x="2603" y="3134"/>
                    </a:cubicBezTo>
                    <a:cubicBezTo>
                      <a:pt x="2736" y="3501"/>
                      <a:pt x="2970" y="3802"/>
                      <a:pt x="3170" y="4068"/>
                    </a:cubicBezTo>
                    <a:cubicBezTo>
                      <a:pt x="4637" y="5903"/>
                      <a:pt x="6072" y="7804"/>
                      <a:pt x="7506" y="9639"/>
                    </a:cubicBezTo>
                    <a:cubicBezTo>
                      <a:pt x="5671" y="7905"/>
                      <a:pt x="4004" y="6203"/>
                      <a:pt x="2102" y="4802"/>
                    </a:cubicBezTo>
                    <a:cubicBezTo>
                      <a:pt x="1802" y="4569"/>
                      <a:pt x="1502" y="4369"/>
                      <a:pt x="1168" y="4302"/>
                    </a:cubicBezTo>
                    <a:cubicBezTo>
                      <a:pt x="1081" y="4276"/>
                      <a:pt x="989" y="4263"/>
                      <a:pt x="898" y="4263"/>
                    </a:cubicBezTo>
                    <a:cubicBezTo>
                      <a:pt x="639" y="4263"/>
                      <a:pt x="382" y="4363"/>
                      <a:pt x="234" y="4535"/>
                    </a:cubicBezTo>
                    <a:cubicBezTo>
                      <a:pt x="1" y="4802"/>
                      <a:pt x="1" y="5169"/>
                      <a:pt x="101" y="5469"/>
                    </a:cubicBezTo>
                    <a:cubicBezTo>
                      <a:pt x="234" y="5736"/>
                      <a:pt x="401" y="6003"/>
                      <a:pt x="601" y="6237"/>
                    </a:cubicBezTo>
                    <a:cubicBezTo>
                      <a:pt x="1635" y="7571"/>
                      <a:pt x="2736" y="8972"/>
                      <a:pt x="3770" y="10306"/>
                    </a:cubicBezTo>
                    <a:cubicBezTo>
                      <a:pt x="3136" y="9773"/>
                      <a:pt x="2503" y="9372"/>
                      <a:pt x="1835" y="9005"/>
                    </a:cubicBezTo>
                    <a:cubicBezTo>
                      <a:pt x="1574" y="8839"/>
                      <a:pt x="1262" y="8690"/>
                      <a:pt x="972" y="8690"/>
                    </a:cubicBezTo>
                    <a:cubicBezTo>
                      <a:pt x="854" y="8690"/>
                      <a:pt x="740" y="8714"/>
                      <a:pt x="635" y="8772"/>
                    </a:cubicBezTo>
                    <a:cubicBezTo>
                      <a:pt x="301" y="8972"/>
                      <a:pt x="168" y="9372"/>
                      <a:pt x="268" y="9739"/>
                    </a:cubicBezTo>
                    <a:cubicBezTo>
                      <a:pt x="334" y="10139"/>
                      <a:pt x="568" y="10406"/>
                      <a:pt x="801" y="10707"/>
                    </a:cubicBezTo>
                    <a:cubicBezTo>
                      <a:pt x="1735" y="11874"/>
                      <a:pt x="2803" y="12908"/>
                      <a:pt x="4004" y="13775"/>
                    </a:cubicBezTo>
                    <a:cubicBezTo>
                      <a:pt x="4504" y="15977"/>
                      <a:pt x="5772" y="18045"/>
                      <a:pt x="7439" y="19680"/>
                    </a:cubicBezTo>
                    <a:cubicBezTo>
                      <a:pt x="8607" y="31688"/>
                      <a:pt x="12610" y="43363"/>
                      <a:pt x="18981" y="53537"/>
                    </a:cubicBezTo>
                    <a:cubicBezTo>
                      <a:pt x="20515" y="55939"/>
                      <a:pt x="22250" y="58374"/>
                      <a:pt x="24485" y="60175"/>
                    </a:cubicBezTo>
                    <a:cubicBezTo>
                      <a:pt x="26465" y="61719"/>
                      <a:pt x="28929" y="62779"/>
                      <a:pt x="31432" y="62779"/>
                    </a:cubicBezTo>
                    <a:cubicBezTo>
                      <a:pt x="31796" y="62779"/>
                      <a:pt x="32160" y="62757"/>
                      <a:pt x="32524" y="62710"/>
                    </a:cubicBezTo>
                    <a:cubicBezTo>
                      <a:pt x="35026" y="62377"/>
                      <a:pt x="37327" y="60909"/>
                      <a:pt x="39029" y="59041"/>
                    </a:cubicBezTo>
                    <a:cubicBezTo>
                      <a:pt x="39195" y="58841"/>
                      <a:pt x="39329" y="58641"/>
                      <a:pt x="39496" y="58507"/>
                    </a:cubicBezTo>
                    <a:lnTo>
                      <a:pt x="37761" y="48534"/>
                    </a:lnTo>
                    <a:cubicBezTo>
                      <a:pt x="36927" y="42930"/>
                      <a:pt x="33124" y="38260"/>
                      <a:pt x="29188" y="34157"/>
                    </a:cubicBezTo>
                    <a:cubicBezTo>
                      <a:pt x="25285" y="30020"/>
                      <a:pt x="20415" y="24983"/>
                      <a:pt x="18180" y="19746"/>
                    </a:cubicBezTo>
                    <a:cubicBezTo>
                      <a:pt x="16412" y="15543"/>
                      <a:pt x="16012" y="10707"/>
                      <a:pt x="14478" y="6470"/>
                    </a:cubicBezTo>
                    <a:lnTo>
                      <a:pt x="12443" y="6070"/>
                    </a:lnTo>
                    <a:cubicBezTo>
                      <a:pt x="11309" y="3735"/>
                      <a:pt x="9508" y="1700"/>
                      <a:pt x="7306" y="332"/>
                    </a:cubicBezTo>
                    <a:cubicBezTo>
                      <a:pt x="7047" y="160"/>
                      <a:pt x="6704" y="1"/>
                      <a:pt x="6395" y="1"/>
                    </a:cubicBezTo>
                    <a:close/>
                  </a:path>
                </a:pathLst>
              </a:custGeom>
              <a:solidFill>
                <a:srgbClr val="9E495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2723870" y="3051694"/>
                <a:ext cx="17595" cy="15842"/>
              </a:xfrm>
              <a:custGeom>
                <a:rect b="b" l="l" r="r" t="t"/>
                <a:pathLst>
                  <a:path extrusionOk="0" fill="none" h="1202" w="1335">
                    <a:moveTo>
                      <a:pt x="0" y="0"/>
                    </a:moveTo>
                    <a:cubicBezTo>
                      <a:pt x="434" y="367"/>
                      <a:pt x="901" y="801"/>
                      <a:pt x="1335" y="120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9"/>
              <p:cNvSpPr/>
              <p:nvPr/>
            </p:nvSpPr>
            <p:spPr>
              <a:xfrm>
                <a:off x="2674187" y="2914494"/>
                <a:ext cx="163999" cy="261162"/>
              </a:xfrm>
              <a:custGeom>
                <a:rect b="b" l="l" r="r" t="t"/>
                <a:pathLst>
                  <a:path extrusionOk="0" fill="none" h="19815" w="12443">
                    <a:moveTo>
                      <a:pt x="7439" y="19815"/>
                    </a:moveTo>
                    <a:cubicBezTo>
                      <a:pt x="5771" y="18214"/>
                      <a:pt x="4503" y="16112"/>
                      <a:pt x="4003" y="13944"/>
                    </a:cubicBezTo>
                    <a:cubicBezTo>
                      <a:pt x="2802" y="13077"/>
                      <a:pt x="1701" y="12043"/>
                      <a:pt x="801" y="10875"/>
                    </a:cubicBezTo>
                    <a:cubicBezTo>
                      <a:pt x="534" y="10575"/>
                      <a:pt x="334" y="10275"/>
                      <a:pt x="267" y="9908"/>
                    </a:cubicBezTo>
                    <a:cubicBezTo>
                      <a:pt x="167" y="9541"/>
                      <a:pt x="300" y="9107"/>
                      <a:pt x="634" y="8940"/>
                    </a:cubicBezTo>
                    <a:cubicBezTo>
                      <a:pt x="1001" y="8740"/>
                      <a:pt x="1468" y="8940"/>
                      <a:pt x="1835" y="9141"/>
                    </a:cubicBezTo>
                    <a:cubicBezTo>
                      <a:pt x="2502" y="9541"/>
                      <a:pt x="3136" y="9941"/>
                      <a:pt x="3769" y="10442"/>
                    </a:cubicBezTo>
                    <a:cubicBezTo>
                      <a:pt x="2702" y="9107"/>
                      <a:pt x="1635" y="7740"/>
                      <a:pt x="600" y="6405"/>
                    </a:cubicBezTo>
                    <a:cubicBezTo>
                      <a:pt x="367" y="6138"/>
                      <a:pt x="200" y="5905"/>
                      <a:pt x="100" y="5605"/>
                    </a:cubicBezTo>
                    <a:cubicBezTo>
                      <a:pt x="0" y="5338"/>
                      <a:pt x="0" y="4938"/>
                      <a:pt x="200" y="4704"/>
                    </a:cubicBezTo>
                    <a:cubicBezTo>
                      <a:pt x="434" y="4437"/>
                      <a:pt x="834" y="4371"/>
                      <a:pt x="1168" y="4437"/>
                    </a:cubicBezTo>
                    <a:cubicBezTo>
                      <a:pt x="1501" y="4537"/>
                      <a:pt x="1801" y="4737"/>
                      <a:pt x="2102" y="4938"/>
                    </a:cubicBezTo>
                    <a:cubicBezTo>
                      <a:pt x="4003" y="6372"/>
                      <a:pt x="5671" y="8073"/>
                      <a:pt x="7505" y="9774"/>
                    </a:cubicBezTo>
                    <a:cubicBezTo>
                      <a:pt x="6038" y="7940"/>
                      <a:pt x="4637" y="6072"/>
                      <a:pt x="3169" y="4237"/>
                    </a:cubicBezTo>
                    <a:cubicBezTo>
                      <a:pt x="2969" y="3937"/>
                      <a:pt x="2702" y="3670"/>
                      <a:pt x="2602" y="3270"/>
                    </a:cubicBezTo>
                    <a:cubicBezTo>
                      <a:pt x="2468" y="2936"/>
                      <a:pt x="2535" y="2503"/>
                      <a:pt x="2802" y="2236"/>
                    </a:cubicBezTo>
                    <a:cubicBezTo>
                      <a:pt x="3269" y="1835"/>
                      <a:pt x="4003" y="2102"/>
                      <a:pt x="4537" y="2503"/>
                    </a:cubicBezTo>
                    <a:cubicBezTo>
                      <a:pt x="6605" y="3870"/>
                      <a:pt x="8339" y="5671"/>
                      <a:pt x="9974" y="7673"/>
                    </a:cubicBezTo>
                    <a:cubicBezTo>
                      <a:pt x="8673" y="5738"/>
                      <a:pt x="7439" y="3870"/>
                      <a:pt x="6138" y="1935"/>
                    </a:cubicBezTo>
                    <a:cubicBezTo>
                      <a:pt x="5971" y="1702"/>
                      <a:pt x="5804" y="1435"/>
                      <a:pt x="5704" y="1168"/>
                    </a:cubicBezTo>
                    <a:cubicBezTo>
                      <a:pt x="5637" y="868"/>
                      <a:pt x="5704" y="534"/>
                      <a:pt x="5938" y="334"/>
                    </a:cubicBezTo>
                    <a:cubicBezTo>
                      <a:pt x="6305" y="1"/>
                      <a:pt x="6872" y="234"/>
                      <a:pt x="7305" y="501"/>
                    </a:cubicBezTo>
                    <a:cubicBezTo>
                      <a:pt x="9507" y="1869"/>
                      <a:pt x="11308" y="3904"/>
                      <a:pt x="12442" y="6239"/>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9"/>
              <p:cNvSpPr/>
              <p:nvPr/>
            </p:nvSpPr>
            <p:spPr>
              <a:xfrm>
                <a:off x="3040468" y="3673007"/>
                <a:ext cx="45300" cy="30788"/>
              </a:xfrm>
              <a:custGeom>
                <a:rect b="b" l="l" r="r" t="t"/>
                <a:pathLst>
                  <a:path extrusionOk="0" fill="none" h="2336" w="3437">
                    <a:moveTo>
                      <a:pt x="1" y="1"/>
                    </a:moveTo>
                    <a:cubicBezTo>
                      <a:pt x="1" y="1"/>
                      <a:pt x="568" y="2336"/>
                      <a:pt x="3436" y="17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2865896" y="3002445"/>
                <a:ext cx="306896" cy="554404"/>
              </a:xfrm>
              <a:custGeom>
                <a:rect b="b" l="l" r="r" t="t"/>
                <a:pathLst>
                  <a:path extrusionOk="0" fill="none" h="42064" w="23285">
                    <a:moveTo>
                      <a:pt x="1" y="0"/>
                    </a:moveTo>
                    <a:cubicBezTo>
                      <a:pt x="1535" y="4237"/>
                      <a:pt x="1935" y="9073"/>
                      <a:pt x="3703" y="13276"/>
                    </a:cubicBezTo>
                    <a:cubicBezTo>
                      <a:pt x="5938" y="18513"/>
                      <a:pt x="10808" y="23550"/>
                      <a:pt x="14711" y="27687"/>
                    </a:cubicBezTo>
                    <a:cubicBezTo>
                      <a:pt x="18647" y="31790"/>
                      <a:pt x="22450" y="36460"/>
                      <a:pt x="23284" y="4206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7" name="Google Shape;807;p39"/>
          <p:cNvSpPr/>
          <p:nvPr/>
        </p:nvSpPr>
        <p:spPr>
          <a:xfrm flipH="1" rot="10800000">
            <a:off x="8500612" y="3983612"/>
            <a:ext cx="553564" cy="553564"/>
          </a:xfrm>
          <a:custGeom>
            <a:rect b="b" l="l" r="r" t="t"/>
            <a:pathLst>
              <a:path extrusionOk="0" h="9808" w="9808">
                <a:moveTo>
                  <a:pt x="0" y="1"/>
                </a:moveTo>
                <a:lnTo>
                  <a:pt x="0" y="9808"/>
                </a:lnTo>
                <a:lnTo>
                  <a:pt x="9807" y="9808"/>
                </a:lnTo>
                <a:lnTo>
                  <a:pt x="98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39"/>
          <p:cNvGrpSpPr/>
          <p:nvPr/>
        </p:nvGrpSpPr>
        <p:grpSpPr>
          <a:xfrm rot="-8100000">
            <a:off x="8504205" y="2476223"/>
            <a:ext cx="1024599" cy="798149"/>
            <a:chOff x="4860300" y="3911200"/>
            <a:chExt cx="675525" cy="526225"/>
          </a:xfrm>
        </p:grpSpPr>
        <p:sp>
          <p:nvSpPr>
            <p:cNvPr id="809" name="Google Shape;809;p39"/>
            <p:cNvSpPr/>
            <p:nvPr/>
          </p:nvSpPr>
          <p:spPr>
            <a:xfrm>
              <a:off x="4860300" y="3924925"/>
              <a:ext cx="635475" cy="512500"/>
            </a:xfrm>
            <a:custGeom>
              <a:rect b="b" l="l" r="r" t="t"/>
              <a:pathLst>
                <a:path extrusionOk="0" h="20500" w="25419">
                  <a:moveTo>
                    <a:pt x="23233" y="2036"/>
                  </a:moveTo>
                  <a:cubicBezTo>
                    <a:pt x="23191" y="2052"/>
                    <a:pt x="23150" y="2068"/>
                    <a:pt x="23117" y="2068"/>
                  </a:cubicBezTo>
                  <a:cubicBezTo>
                    <a:pt x="23148" y="2068"/>
                    <a:pt x="23193" y="2054"/>
                    <a:pt x="23233" y="2036"/>
                  </a:cubicBezTo>
                  <a:close/>
                  <a:moveTo>
                    <a:pt x="21026" y="2744"/>
                  </a:moveTo>
                  <a:cubicBezTo>
                    <a:pt x="20998" y="2751"/>
                    <a:pt x="20970" y="2758"/>
                    <a:pt x="20949" y="2769"/>
                  </a:cubicBezTo>
                  <a:cubicBezTo>
                    <a:pt x="20971" y="2769"/>
                    <a:pt x="21023" y="2754"/>
                    <a:pt x="21026" y="2744"/>
                  </a:cubicBezTo>
                  <a:close/>
                  <a:moveTo>
                    <a:pt x="16422" y="4497"/>
                  </a:moveTo>
                  <a:cubicBezTo>
                    <a:pt x="16419" y="4499"/>
                    <a:pt x="16416" y="4501"/>
                    <a:pt x="16413" y="4503"/>
                  </a:cubicBezTo>
                  <a:cubicBezTo>
                    <a:pt x="16416" y="4503"/>
                    <a:pt x="16419" y="4501"/>
                    <a:pt x="16422" y="4497"/>
                  </a:cubicBezTo>
                  <a:close/>
                  <a:moveTo>
                    <a:pt x="10133" y="6562"/>
                  </a:moveTo>
                  <a:cubicBezTo>
                    <a:pt x="10125" y="6562"/>
                    <a:pt x="10106" y="6573"/>
                    <a:pt x="10075" y="6605"/>
                  </a:cubicBezTo>
                  <a:cubicBezTo>
                    <a:pt x="10095" y="6592"/>
                    <a:pt x="10115" y="6578"/>
                    <a:pt x="10137" y="6563"/>
                  </a:cubicBezTo>
                  <a:lnTo>
                    <a:pt x="10137" y="6563"/>
                  </a:lnTo>
                  <a:cubicBezTo>
                    <a:pt x="10136" y="6562"/>
                    <a:pt x="10135" y="6562"/>
                    <a:pt x="10133" y="6562"/>
                  </a:cubicBezTo>
                  <a:close/>
                  <a:moveTo>
                    <a:pt x="10175" y="9007"/>
                  </a:moveTo>
                  <a:cubicBezTo>
                    <a:pt x="10125" y="9057"/>
                    <a:pt x="10061" y="9111"/>
                    <a:pt x="9985" y="9176"/>
                  </a:cubicBezTo>
                  <a:lnTo>
                    <a:pt x="9985" y="9176"/>
                  </a:lnTo>
                  <a:cubicBezTo>
                    <a:pt x="10060" y="9121"/>
                    <a:pt x="10135" y="9047"/>
                    <a:pt x="10175" y="9007"/>
                  </a:cubicBezTo>
                  <a:close/>
                  <a:moveTo>
                    <a:pt x="1753" y="19897"/>
                  </a:moveTo>
                  <a:cubicBezTo>
                    <a:pt x="1758" y="19897"/>
                    <a:pt x="1763" y="19902"/>
                    <a:pt x="1769" y="19914"/>
                  </a:cubicBezTo>
                  <a:lnTo>
                    <a:pt x="1653" y="20117"/>
                  </a:lnTo>
                  <a:lnTo>
                    <a:pt x="1653" y="20117"/>
                  </a:lnTo>
                  <a:cubicBezTo>
                    <a:pt x="1720" y="19994"/>
                    <a:pt x="1734" y="19897"/>
                    <a:pt x="1753" y="19897"/>
                  </a:cubicBezTo>
                  <a:close/>
                  <a:moveTo>
                    <a:pt x="25419" y="0"/>
                  </a:moveTo>
                  <a:cubicBezTo>
                    <a:pt x="25352" y="0"/>
                    <a:pt x="25152" y="0"/>
                    <a:pt x="25019" y="67"/>
                  </a:cubicBezTo>
                  <a:lnTo>
                    <a:pt x="25019" y="100"/>
                  </a:lnTo>
                  <a:cubicBezTo>
                    <a:pt x="24932" y="125"/>
                    <a:pt x="24901" y="131"/>
                    <a:pt x="24882" y="131"/>
                  </a:cubicBezTo>
                  <a:cubicBezTo>
                    <a:pt x="24861" y="131"/>
                    <a:pt x="24855" y="124"/>
                    <a:pt x="24809" y="124"/>
                  </a:cubicBezTo>
                  <a:cubicBezTo>
                    <a:pt x="24784" y="124"/>
                    <a:pt x="24746" y="126"/>
                    <a:pt x="24685" y="134"/>
                  </a:cubicBezTo>
                  <a:cubicBezTo>
                    <a:pt x="24685" y="100"/>
                    <a:pt x="24918" y="67"/>
                    <a:pt x="25118" y="0"/>
                  </a:cubicBezTo>
                  <a:lnTo>
                    <a:pt x="25118" y="0"/>
                  </a:lnTo>
                  <a:cubicBezTo>
                    <a:pt x="24918" y="67"/>
                    <a:pt x="24752" y="67"/>
                    <a:pt x="24652" y="100"/>
                  </a:cubicBezTo>
                  <a:cubicBezTo>
                    <a:pt x="24485" y="100"/>
                    <a:pt x="24652" y="67"/>
                    <a:pt x="24452" y="67"/>
                  </a:cubicBezTo>
                  <a:cubicBezTo>
                    <a:pt x="24285" y="100"/>
                    <a:pt x="24118" y="167"/>
                    <a:pt x="23951" y="167"/>
                  </a:cubicBezTo>
                  <a:cubicBezTo>
                    <a:pt x="23518" y="234"/>
                    <a:pt x="23317" y="334"/>
                    <a:pt x="22951" y="401"/>
                  </a:cubicBezTo>
                  <a:lnTo>
                    <a:pt x="22984" y="334"/>
                  </a:lnTo>
                  <a:cubicBezTo>
                    <a:pt x="22850" y="334"/>
                    <a:pt x="22617" y="467"/>
                    <a:pt x="22350" y="467"/>
                  </a:cubicBezTo>
                  <a:cubicBezTo>
                    <a:pt x="22450" y="467"/>
                    <a:pt x="22484" y="467"/>
                    <a:pt x="22350" y="501"/>
                  </a:cubicBezTo>
                  <a:cubicBezTo>
                    <a:pt x="22083" y="567"/>
                    <a:pt x="21916" y="634"/>
                    <a:pt x="21683" y="634"/>
                  </a:cubicBezTo>
                  <a:lnTo>
                    <a:pt x="21516" y="734"/>
                  </a:lnTo>
                  <a:cubicBezTo>
                    <a:pt x="21283" y="767"/>
                    <a:pt x="20849" y="934"/>
                    <a:pt x="20349" y="1101"/>
                  </a:cubicBezTo>
                  <a:cubicBezTo>
                    <a:pt x="19848" y="1268"/>
                    <a:pt x="19281" y="1435"/>
                    <a:pt x="18681" y="1668"/>
                  </a:cubicBezTo>
                  <a:cubicBezTo>
                    <a:pt x="18114" y="1935"/>
                    <a:pt x="17580" y="2135"/>
                    <a:pt x="17080" y="2335"/>
                  </a:cubicBezTo>
                  <a:cubicBezTo>
                    <a:pt x="16613" y="2602"/>
                    <a:pt x="16179" y="2769"/>
                    <a:pt x="15979" y="2902"/>
                  </a:cubicBezTo>
                  <a:lnTo>
                    <a:pt x="16012" y="2836"/>
                  </a:lnTo>
                  <a:lnTo>
                    <a:pt x="16012" y="2836"/>
                  </a:lnTo>
                  <a:cubicBezTo>
                    <a:pt x="15845" y="2936"/>
                    <a:pt x="15645" y="3002"/>
                    <a:pt x="15445" y="3136"/>
                  </a:cubicBezTo>
                  <a:cubicBezTo>
                    <a:pt x="15245" y="3269"/>
                    <a:pt x="15012" y="3403"/>
                    <a:pt x="14778" y="3503"/>
                  </a:cubicBezTo>
                  <a:cubicBezTo>
                    <a:pt x="14311" y="3770"/>
                    <a:pt x="13811" y="4070"/>
                    <a:pt x="13310" y="4337"/>
                  </a:cubicBezTo>
                  <a:cubicBezTo>
                    <a:pt x="12810" y="4670"/>
                    <a:pt x="12343" y="4970"/>
                    <a:pt x="11909" y="5271"/>
                  </a:cubicBezTo>
                  <a:cubicBezTo>
                    <a:pt x="11442" y="5571"/>
                    <a:pt x="11075" y="5904"/>
                    <a:pt x="10775" y="6138"/>
                  </a:cubicBezTo>
                  <a:cubicBezTo>
                    <a:pt x="10595" y="6258"/>
                    <a:pt x="10333" y="6433"/>
                    <a:pt x="10137" y="6563"/>
                  </a:cubicBezTo>
                  <a:lnTo>
                    <a:pt x="10137" y="6563"/>
                  </a:lnTo>
                  <a:cubicBezTo>
                    <a:pt x="10143" y="6573"/>
                    <a:pt x="10115" y="6618"/>
                    <a:pt x="10075" y="6638"/>
                  </a:cubicBezTo>
                  <a:cubicBezTo>
                    <a:pt x="9474" y="7139"/>
                    <a:pt x="10008" y="6672"/>
                    <a:pt x="9441" y="7239"/>
                  </a:cubicBezTo>
                  <a:cubicBezTo>
                    <a:pt x="9274" y="7406"/>
                    <a:pt x="8974" y="7639"/>
                    <a:pt x="8640" y="7939"/>
                  </a:cubicBezTo>
                  <a:cubicBezTo>
                    <a:pt x="8307" y="8239"/>
                    <a:pt x="7940" y="8606"/>
                    <a:pt x="7506" y="8973"/>
                  </a:cubicBezTo>
                  <a:cubicBezTo>
                    <a:pt x="7306" y="9140"/>
                    <a:pt x="7139" y="9340"/>
                    <a:pt x="6939" y="9507"/>
                  </a:cubicBezTo>
                  <a:cubicBezTo>
                    <a:pt x="6772" y="9674"/>
                    <a:pt x="6606" y="9907"/>
                    <a:pt x="6439" y="10074"/>
                  </a:cubicBezTo>
                  <a:cubicBezTo>
                    <a:pt x="6139" y="10408"/>
                    <a:pt x="5838" y="10641"/>
                    <a:pt x="5738" y="10775"/>
                  </a:cubicBezTo>
                  <a:cubicBezTo>
                    <a:pt x="5471" y="11108"/>
                    <a:pt x="5104" y="11508"/>
                    <a:pt x="4904" y="11842"/>
                  </a:cubicBezTo>
                  <a:lnTo>
                    <a:pt x="4904" y="11809"/>
                  </a:lnTo>
                  <a:cubicBezTo>
                    <a:pt x="4804" y="11909"/>
                    <a:pt x="4671" y="12109"/>
                    <a:pt x="4471" y="12309"/>
                  </a:cubicBezTo>
                  <a:cubicBezTo>
                    <a:pt x="4404" y="12442"/>
                    <a:pt x="4271" y="12576"/>
                    <a:pt x="4137" y="12676"/>
                  </a:cubicBezTo>
                  <a:cubicBezTo>
                    <a:pt x="4004" y="12809"/>
                    <a:pt x="3937" y="12976"/>
                    <a:pt x="3804" y="13143"/>
                  </a:cubicBezTo>
                  <a:cubicBezTo>
                    <a:pt x="3337" y="13777"/>
                    <a:pt x="2903" y="14344"/>
                    <a:pt x="2769" y="14611"/>
                  </a:cubicBezTo>
                  <a:lnTo>
                    <a:pt x="2803" y="14577"/>
                  </a:lnTo>
                  <a:lnTo>
                    <a:pt x="2803" y="14577"/>
                  </a:lnTo>
                  <a:cubicBezTo>
                    <a:pt x="2603" y="14978"/>
                    <a:pt x="2569" y="14911"/>
                    <a:pt x="2403" y="15178"/>
                  </a:cubicBezTo>
                  <a:cubicBezTo>
                    <a:pt x="2469" y="15178"/>
                    <a:pt x="2302" y="15511"/>
                    <a:pt x="2236" y="15645"/>
                  </a:cubicBezTo>
                  <a:cubicBezTo>
                    <a:pt x="2102" y="15845"/>
                    <a:pt x="1902" y="16312"/>
                    <a:pt x="1735" y="16645"/>
                  </a:cubicBezTo>
                  <a:lnTo>
                    <a:pt x="1669" y="16612"/>
                  </a:lnTo>
                  <a:cubicBezTo>
                    <a:pt x="1569" y="16912"/>
                    <a:pt x="1302" y="17413"/>
                    <a:pt x="1168" y="17613"/>
                  </a:cubicBezTo>
                  <a:cubicBezTo>
                    <a:pt x="935" y="18013"/>
                    <a:pt x="568" y="18747"/>
                    <a:pt x="301" y="19414"/>
                  </a:cubicBezTo>
                  <a:lnTo>
                    <a:pt x="1" y="19781"/>
                  </a:lnTo>
                  <a:lnTo>
                    <a:pt x="1" y="19848"/>
                  </a:lnTo>
                  <a:cubicBezTo>
                    <a:pt x="1" y="19848"/>
                    <a:pt x="234" y="20148"/>
                    <a:pt x="568" y="20315"/>
                  </a:cubicBezTo>
                  <a:cubicBezTo>
                    <a:pt x="710" y="20421"/>
                    <a:pt x="889" y="20499"/>
                    <a:pt x="1066" y="20499"/>
                  </a:cubicBezTo>
                  <a:cubicBezTo>
                    <a:pt x="1222" y="20499"/>
                    <a:pt x="1377" y="20438"/>
                    <a:pt x="1502" y="20281"/>
                  </a:cubicBezTo>
                  <a:lnTo>
                    <a:pt x="1569" y="20315"/>
                  </a:lnTo>
                  <a:lnTo>
                    <a:pt x="1635" y="20148"/>
                  </a:lnTo>
                  <a:cubicBezTo>
                    <a:pt x="1671" y="20089"/>
                    <a:pt x="1685" y="20067"/>
                    <a:pt x="1689" y="20067"/>
                  </a:cubicBezTo>
                  <a:lnTo>
                    <a:pt x="1689" y="20067"/>
                  </a:lnTo>
                  <a:cubicBezTo>
                    <a:pt x="1696" y="20067"/>
                    <a:pt x="1669" y="20138"/>
                    <a:pt x="1669" y="20181"/>
                  </a:cubicBezTo>
                  <a:cubicBezTo>
                    <a:pt x="1735" y="20115"/>
                    <a:pt x="1769" y="20015"/>
                    <a:pt x="1802" y="19981"/>
                  </a:cubicBezTo>
                  <a:cubicBezTo>
                    <a:pt x="1802" y="19975"/>
                    <a:pt x="1801" y="19972"/>
                    <a:pt x="1799" y="19972"/>
                  </a:cubicBezTo>
                  <a:cubicBezTo>
                    <a:pt x="1790" y="19972"/>
                    <a:pt x="1769" y="20015"/>
                    <a:pt x="1769" y="20015"/>
                  </a:cubicBezTo>
                  <a:cubicBezTo>
                    <a:pt x="1802" y="19914"/>
                    <a:pt x="1802" y="19781"/>
                    <a:pt x="1902" y="19648"/>
                  </a:cubicBezTo>
                  <a:cubicBezTo>
                    <a:pt x="1936" y="19548"/>
                    <a:pt x="1944" y="19548"/>
                    <a:pt x="1961" y="19548"/>
                  </a:cubicBezTo>
                  <a:cubicBezTo>
                    <a:pt x="1977" y="19548"/>
                    <a:pt x="2002" y="19548"/>
                    <a:pt x="2069" y="19447"/>
                  </a:cubicBezTo>
                  <a:cubicBezTo>
                    <a:pt x="2302" y="18847"/>
                    <a:pt x="2636" y="18313"/>
                    <a:pt x="2936" y="17780"/>
                  </a:cubicBezTo>
                  <a:cubicBezTo>
                    <a:pt x="3236" y="17246"/>
                    <a:pt x="3570" y="16679"/>
                    <a:pt x="3904" y="16145"/>
                  </a:cubicBezTo>
                  <a:cubicBezTo>
                    <a:pt x="3937" y="16145"/>
                    <a:pt x="3904" y="16145"/>
                    <a:pt x="3904" y="16178"/>
                  </a:cubicBezTo>
                  <a:cubicBezTo>
                    <a:pt x="4104" y="15845"/>
                    <a:pt x="4271" y="15578"/>
                    <a:pt x="4437" y="15278"/>
                  </a:cubicBezTo>
                  <a:cubicBezTo>
                    <a:pt x="4504" y="15178"/>
                    <a:pt x="4571" y="15178"/>
                    <a:pt x="4571" y="15178"/>
                  </a:cubicBezTo>
                  <a:cubicBezTo>
                    <a:pt x="4571" y="15178"/>
                    <a:pt x="5672" y="13510"/>
                    <a:pt x="5772" y="13510"/>
                  </a:cubicBezTo>
                  <a:lnTo>
                    <a:pt x="5705" y="13477"/>
                  </a:lnTo>
                  <a:cubicBezTo>
                    <a:pt x="5972" y="13176"/>
                    <a:pt x="5838" y="13443"/>
                    <a:pt x="6072" y="13143"/>
                  </a:cubicBezTo>
                  <a:cubicBezTo>
                    <a:pt x="6072" y="12976"/>
                    <a:pt x="6439" y="12676"/>
                    <a:pt x="6472" y="12576"/>
                  </a:cubicBezTo>
                  <a:cubicBezTo>
                    <a:pt x="6472" y="12576"/>
                    <a:pt x="6578" y="12470"/>
                    <a:pt x="6601" y="12470"/>
                  </a:cubicBezTo>
                  <a:cubicBezTo>
                    <a:pt x="6604" y="12470"/>
                    <a:pt x="6606" y="12472"/>
                    <a:pt x="6606" y="12476"/>
                  </a:cubicBezTo>
                  <a:cubicBezTo>
                    <a:pt x="6606" y="12409"/>
                    <a:pt x="6672" y="12309"/>
                    <a:pt x="6772" y="12242"/>
                  </a:cubicBezTo>
                  <a:cubicBezTo>
                    <a:pt x="6772" y="12222"/>
                    <a:pt x="6766" y="12214"/>
                    <a:pt x="6757" y="12214"/>
                  </a:cubicBezTo>
                  <a:cubicBezTo>
                    <a:pt x="6754" y="12214"/>
                    <a:pt x="6750" y="12215"/>
                    <a:pt x="6747" y="12217"/>
                  </a:cubicBezTo>
                  <a:lnTo>
                    <a:pt x="6747" y="12217"/>
                  </a:lnTo>
                  <a:cubicBezTo>
                    <a:pt x="6789" y="12159"/>
                    <a:pt x="6821" y="12127"/>
                    <a:pt x="6872" y="12076"/>
                  </a:cubicBezTo>
                  <a:cubicBezTo>
                    <a:pt x="6917" y="12046"/>
                    <a:pt x="6949" y="12029"/>
                    <a:pt x="6964" y="12029"/>
                  </a:cubicBezTo>
                  <a:cubicBezTo>
                    <a:pt x="6982" y="12029"/>
                    <a:pt x="6976" y="12054"/>
                    <a:pt x="6939" y="12109"/>
                  </a:cubicBezTo>
                  <a:lnTo>
                    <a:pt x="7540" y="11475"/>
                  </a:lnTo>
                  <a:cubicBezTo>
                    <a:pt x="7840" y="11175"/>
                    <a:pt x="8140" y="10841"/>
                    <a:pt x="8507" y="10508"/>
                  </a:cubicBezTo>
                  <a:cubicBezTo>
                    <a:pt x="8840" y="10174"/>
                    <a:pt x="9207" y="9841"/>
                    <a:pt x="9508" y="9607"/>
                  </a:cubicBezTo>
                  <a:cubicBezTo>
                    <a:pt x="9696" y="9419"/>
                    <a:pt x="9857" y="9284"/>
                    <a:pt x="9985" y="9176"/>
                  </a:cubicBezTo>
                  <a:lnTo>
                    <a:pt x="9985" y="9176"/>
                  </a:lnTo>
                  <a:cubicBezTo>
                    <a:pt x="9933" y="9213"/>
                    <a:pt x="9882" y="9240"/>
                    <a:pt x="9841" y="9240"/>
                  </a:cubicBezTo>
                  <a:cubicBezTo>
                    <a:pt x="9975" y="9107"/>
                    <a:pt x="10041" y="9073"/>
                    <a:pt x="10108" y="8973"/>
                  </a:cubicBezTo>
                  <a:cubicBezTo>
                    <a:pt x="10116" y="8975"/>
                    <a:pt x="10124" y="8976"/>
                    <a:pt x="10132" y="8976"/>
                  </a:cubicBezTo>
                  <a:cubicBezTo>
                    <a:pt x="10265" y="8976"/>
                    <a:pt x="10451" y="8740"/>
                    <a:pt x="10608" y="8740"/>
                  </a:cubicBezTo>
                  <a:lnTo>
                    <a:pt x="10608" y="8640"/>
                  </a:lnTo>
                  <a:lnTo>
                    <a:pt x="10675" y="8606"/>
                  </a:lnTo>
                  <a:cubicBezTo>
                    <a:pt x="11276" y="8073"/>
                    <a:pt x="10809" y="8440"/>
                    <a:pt x="11376" y="8006"/>
                  </a:cubicBezTo>
                  <a:cubicBezTo>
                    <a:pt x="11709" y="7772"/>
                    <a:pt x="11843" y="7606"/>
                    <a:pt x="12043" y="7472"/>
                  </a:cubicBezTo>
                  <a:cubicBezTo>
                    <a:pt x="12026" y="7472"/>
                    <a:pt x="12001" y="7481"/>
                    <a:pt x="11989" y="7481"/>
                  </a:cubicBezTo>
                  <a:cubicBezTo>
                    <a:pt x="11976" y="7481"/>
                    <a:pt x="11976" y="7472"/>
                    <a:pt x="12009" y="7439"/>
                  </a:cubicBezTo>
                  <a:cubicBezTo>
                    <a:pt x="12012" y="7441"/>
                    <a:pt x="12014" y="7442"/>
                    <a:pt x="12018" y="7442"/>
                  </a:cubicBezTo>
                  <a:cubicBezTo>
                    <a:pt x="12065" y="7442"/>
                    <a:pt x="12216" y="7239"/>
                    <a:pt x="12310" y="7239"/>
                  </a:cubicBezTo>
                  <a:cubicBezTo>
                    <a:pt x="12376" y="7139"/>
                    <a:pt x="12677" y="6972"/>
                    <a:pt x="12543" y="6972"/>
                  </a:cubicBezTo>
                  <a:cubicBezTo>
                    <a:pt x="12591" y="6972"/>
                    <a:pt x="12741" y="6887"/>
                    <a:pt x="12786" y="6887"/>
                  </a:cubicBezTo>
                  <a:cubicBezTo>
                    <a:pt x="12804" y="6887"/>
                    <a:pt x="12805" y="6900"/>
                    <a:pt x="12777" y="6939"/>
                  </a:cubicBezTo>
                  <a:cubicBezTo>
                    <a:pt x="12843" y="6872"/>
                    <a:pt x="12943" y="6838"/>
                    <a:pt x="13010" y="6772"/>
                  </a:cubicBezTo>
                  <a:lnTo>
                    <a:pt x="13010" y="6772"/>
                  </a:lnTo>
                  <a:lnTo>
                    <a:pt x="12877" y="6805"/>
                  </a:lnTo>
                  <a:cubicBezTo>
                    <a:pt x="13177" y="6605"/>
                    <a:pt x="13344" y="6572"/>
                    <a:pt x="13510" y="6405"/>
                  </a:cubicBezTo>
                  <a:lnTo>
                    <a:pt x="13310" y="6405"/>
                  </a:lnTo>
                  <a:cubicBezTo>
                    <a:pt x="13477" y="6271"/>
                    <a:pt x="13644" y="6171"/>
                    <a:pt x="13744" y="6171"/>
                  </a:cubicBezTo>
                  <a:lnTo>
                    <a:pt x="13577" y="6305"/>
                  </a:lnTo>
                  <a:cubicBezTo>
                    <a:pt x="13844" y="6105"/>
                    <a:pt x="14011" y="6005"/>
                    <a:pt x="14278" y="5804"/>
                  </a:cubicBezTo>
                  <a:lnTo>
                    <a:pt x="14278" y="5804"/>
                  </a:lnTo>
                  <a:lnTo>
                    <a:pt x="14178" y="5838"/>
                  </a:lnTo>
                  <a:cubicBezTo>
                    <a:pt x="14311" y="5738"/>
                    <a:pt x="14811" y="5437"/>
                    <a:pt x="15312" y="5104"/>
                  </a:cubicBezTo>
                  <a:cubicBezTo>
                    <a:pt x="15579" y="4937"/>
                    <a:pt x="15812" y="4804"/>
                    <a:pt x="15979" y="4670"/>
                  </a:cubicBezTo>
                  <a:cubicBezTo>
                    <a:pt x="16179" y="4570"/>
                    <a:pt x="16346" y="4470"/>
                    <a:pt x="16413" y="4437"/>
                  </a:cubicBezTo>
                  <a:lnTo>
                    <a:pt x="16413" y="4437"/>
                  </a:lnTo>
                  <a:lnTo>
                    <a:pt x="16246" y="4470"/>
                  </a:lnTo>
                  <a:lnTo>
                    <a:pt x="16469" y="4311"/>
                  </a:lnTo>
                  <a:lnTo>
                    <a:pt x="16469" y="4311"/>
                  </a:lnTo>
                  <a:cubicBezTo>
                    <a:pt x="16448" y="4343"/>
                    <a:pt x="16443" y="4468"/>
                    <a:pt x="16422" y="4497"/>
                  </a:cubicBezTo>
                  <a:lnTo>
                    <a:pt x="16422" y="4497"/>
                  </a:lnTo>
                  <a:cubicBezTo>
                    <a:pt x="16531" y="4429"/>
                    <a:pt x="16824" y="4298"/>
                    <a:pt x="17180" y="4137"/>
                  </a:cubicBezTo>
                  <a:cubicBezTo>
                    <a:pt x="17347" y="4070"/>
                    <a:pt x="17580" y="3970"/>
                    <a:pt x="17780" y="3836"/>
                  </a:cubicBezTo>
                  <a:cubicBezTo>
                    <a:pt x="17980" y="3770"/>
                    <a:pt x="18247" y="3670"/>
                    <a:pt x="18447" y="3569"/>
                  </a:cubicBezTo>
                  <a:cubicBezTo>
                    <a:pt x="18914" y="3403"/>
                    <a:pt x="19348" y="3169"/>
                    <a:pt x="19748" y="3069"/>
                  </a:cubicBezTo>
                  <a:cubicBezTo>
                    <a:pt x="20115" y="2936"/>
                    <a:pt x="20415" y="2836"/>
                    <a:pt x="20582" y="2802"/>
                  </a:cubicBezTo>
                  <a:cubicBezTo>
                    <a:pt x="20625" y="2796"/>
                    <a:pt x="20654" y="2793"/>
                    <a:pt x="20674" y="2793"/>
                  </a:cubicBezTo>
                  <a:cubicBezTo>
                    <a:pt x="20760" y="2793"/>
                    <a:pt x="20649" y="2848"/>
                    <a:pt x="20649" y="2902"/>
                  </a:cubicBezTo>
                  <a:cubicBezTo>
                    <a:pt x="20916" y="2769"/>
                    <a:pt x="20749" y="2802"/>
                    <a:pt x="20982" y="2736"/>
                  </a:cubicBezTo>
                  <a:cubicBezTo>
                    <a:pt x="21016" y="2736"/>
                    <a:pt x="21027" y="2739"/>
                    <a:pt x="21026" y="2744"/>
                  </a:cubicBezTo>
                  <a:lnTo>
                    <a:pt x="21026" y="2744"/>
                  </a:lnTo>
                  <a:cubicBezTo>
                    <a:pt x="21087" y="2729"/>
                    <a:pt x="21149" y="2715"/>
                    <a:pt x="21149" y="2669"/>
                  </a:cubicBezTo>
                  <a:lnTo>
                    <a:pt x="21149" y="2669"/>
                  </a:lnTo>
                  <a:cubicBezTo>
                    <a:pt x="21117" y="2685"/>
                    <a:pt x="21097" y="2691"/>
                    <a:pt x="21083" y="2691"/>
                  </a:cubicBezTo>
                  <a:cubicBezTo>
                    <a:pt x="21038" y="2691"/>
                    <a:pt x="21058" y="2627"/>
                    <a:pt x="20982" y="2602"/>
                  </a:cubicBezTo>
                  <a:lnTo>
                    <a:pt x="21283" y="2502"/>
                  </a:lnTo>
                  <a:lnTo>
                    <a:pt x="21283" y="2569"/>
                  </a:lnTo>
                  <a:cubicBezTo>
                    <a:pt x="21349" y="2569"/>
                    <a:pt x="21416" y="2402"/>
                    <a:pt x="21750" y="2335"/>
                  </a:cubicBezTo>
                  <a:cubicBezTo>
                    <a:pt x="22250" y="2235"/>
                    <a:pt x="22784" y="2102"/>
                    <a:pt x="23317" y="1968"/>
                  </a:cubicBezTo>
                  <a:lnTo>
                    <a:pt x="23317" y="1968"/>
                  </a:lnTo>
                  <a:cubicBezTo>
                    <a:pt x="23317" y="1986"/>
                    <a:pt x="23279" y="2014"/>
                    <a:pt x="23233" y="2036"/>
                  </a:cubicBezTo>
                  <a:lnTo>
                    <a:pt x="23233" y="2036"/>
                  </a:lnTo>
                  <a:cubicBezTo>
                    <a:pt x="23275" y="2019"/>
                    <a:pt x="23317" y="2002"/>
                    <a:pt x="23351" y="2002"/>
                  </a:cubicBezTo>
                  <a:cubicBezTo>
                    <a:pt x="23251" y="2002"/>
                    <a:pt x="23584" y="1935"/>
                    <a:pt x="23484" y="1935"/>
                  </a:cubicBezTo>
                  <a:cubicBezTo>
                    <a:pt x="23818" y="1768"/>
                    <a:pt x="24352" y="1768"/>
                    <a:pt x="24652" y="1635"/>
                  </a:cubicBezTo>
                  <a:cubicBezTo>
                    <a:pt x="24652" y="1568"/>
                    <a:pt x="25152" y="134"/>
                    <a:pt x="25152" y="67"/>
                  </a:cubicBezTo>
                  <a:cubicBezTo>
                    <a:pt x="25286" y="67"/>
                    <a:pt x="25352" y="0"/>
                    <a:pt x="25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9"/>
            <p:cNvSpPr/>
            <p:nvPr/>
          </p:nvSpPr>
          <p:spPr>
            <a:xfrm>
              <a:off x="5330650" y="3935750"/>
              <a:ext cx="205175" cy="208525"/>
            </a:xfrm>
            <a:custGeom>
              <a:rect b="b" l="l" r="r" t="t"/>
              <a:pathLst>
                <a:path extrusionOk="0" h="8341" w="8207">
                  <a:moveTo>
                    <a:pt x="7039" y="34"/>
                  </a:moveTo>
                  <a:lnTo>
                    <a:pt x="7039" y="34"/>
                  </a:lnTo>
                  <a:cubicBezTo>
                    <a:pt x="7015" y="58"/>
                    <a:pt x="7008" y="81"/>
                    <a:pt x="6994" y="81"/>
                  </a:cubicBezTo>
                  <a:cubicBezTo>
                    <a:pt x="6989" y="81"/>
                    <a:pt x="6982" y="77"/>
                    <a:pt x="6972" y="68"/>
                  </a:cubicBezTo>
                  <a:lnTo>
                    <a:pt x="7013" y="47"/>
                  </a:lnTo>
                  <a:lnTo>
                    <a:pt x="7013" y="47"/>
                  </a:lnTo>
                  <a:cubicBezTo>
                    <a:pt x="7014" y="48"/>
                    <a:pt x="7016" y="48"/>
                    <a:pt x="7017" y="48"/>
                  </a:cubicBezTo>
                  <a:cubicBezTo>
                    <a:pt x="7022" y="48"/>
                    <a:pt x="7029" y="44"/>
                    <a:pt x="7039" y="34"/>
                  </a:cubicBezTo>
                  <a:close/>
                  <a:moveTo>
                    <a:pt x="1968" y="5038"/>
                  </a:moveTo>
                  <a:cubicBezTo>
                    <a:pt x="1964" y="5038"/>
                    <a:pt x="1961" y="5040"/>
                    <a:pt x="1960" y="5045"/>
                  </a:cubicBezTo>
                  <a:lnTo>
                    <a:pt x="1960" y="5045"/>
                  </a:lnTo>
                  <a:cubicBezTo>
                    <a:pt x="1963" y="5042"/>
                    <a:pt x="1966" y="5040"/>
                    <a:pt x="1968" y="5038"/>
                  </a:cubicBezTo>
                  <a:close/>
                  <a:moveTo>
                    <a:pt x="767" y="6072"/>
                  </a:moveTo>
                  <a:cubicBezTo>
                    <a:pt x="725" y="6072"/>
                    <a:pt x="710" y="6085"/>
                    <a:pt x="721" y="6095"/>
                  </a:cubicBezTo>
                  <a:lnTo>
                    <a:pt x="721" y="6095"/>
                  </a:lnTo>
                  <a:lnTo>
                    <a:pt x="767" y="6072"/>
                  </a:lnTo>
                  <a:close/>
                  <a:moveTo>
                    <a:pt x="807" y="8229"/>
                  </a:moveTo>
                  <a:lnTo>
                    <a:pt x="807" y="8229"/>
                  </a:lnTo>
                  <a:cubicBezTo>
                    <a:pt x="805" y="8232"/>
                    <a:pt x="803" y="8236"/>
                    <a:pt x="801" y="8240"/>
                  </a:cubicBezTo>
                  <a:lnTo>
                    <a:pt x="834" y="8273"/>
                  </a:lnTo>
                  <a:cubicBezTo>
                    <a:pt x="831" y="8267"/>
                    <a:pt x="822" y="8252"/>
                    <a:pt x="807" y="8229"/>
                  </a:cubicBezTo>
                  <a:close/>
                  <a:moveTo>
                    <a:pt x="834" y="8273"/>
                  </a:moveTo>
                  <a:lnTo>
                    <a:pt x="834" y="8273"/>
                  </a:lnTo>
                  <a:cubicBezTo>
                    <a:pt x="834" y="8275"/>
                    <a:pt x="801" y="8340"/>
                    <a:pt x="767" y="8340"/>
                  </a:cubicBezTo>
                  <a:cubicBezTo>
                    <a:pt x="801" y="8340"/>
                    <a:pt x="801" y="8340"/>
                    <a:pt x="834" y="8273"/>
                  </a:cubicBezTo>
                  <a:close/>
                  <a:moveTo>
                    <a:pt x="7005" y="1"/>
                  </a:moveTo>
                  <a:cubicBezTo>
                    <a:pt x="6972" y="1"/>
                    <a:pt x="6972" y="34"/>
                    <a:pt x="6905" y="34"/>
                  </a:cubicBezTo>
                  <a:lnTo>
                    <a:pt x="6972" y="34"/>
                  </a:lnTo>
                  <a:cubicBezTo>
                    <a:pt x="6972" y="68"/>
                    <a:pt x="6905" y="101"/>
                    <a:pt x="6872" y="168"/>
                  </a:cubicBezTo>
                  <a:cubicBezTo>
                    <a:pt x="6867" y="173"/>
                    <a:pt x="6863" y="175"/>
                    <a:pt x="6859" y="175"/>
                  </a:cubicBezTo>
                  <a:cubicBezTo>
                    <a:pt x="6843" y="175"/>
                    <a:pt x="6832" y="144"/>
                    <a:pt x="6799" y="144"/>
                  </a:cubicBezTo>
                  <a:cubicBezTo>
                    <a:pt x="6784" y="144"/>
                    <a:pt x="6765" y="150"/>
                    <a:pt x="6738" y="168"/>
                  </a:cubicBezTo>
                  <a:cubicBezTo>
                    <a:pt x="6405" y="401"/>
                    <a:pt x="6071" y="668"/>
                    <a:pt x="5804" y="935"/>
                  </a:cubicBezTo>
                  <a:lnTo>
                    <a:pt x="5804" y="902"/>
                  </a:lnTo>
                  <a:lnTo>
                    <a:pt x="5538" y="1168"/>
                  </a:lnTo>
                  <a:lnTo>
                    <a:pt x="5471" y="1168"/>
                  </a:lnTo>
                  <a:cubicBezTo>
                    <a:pt x="5638" y="1335"/>
                    <a:pt x="5171" y="1735"/>
                    <a:pt x="5137" y="1802"/>
                  </a:cubicBezTo>
                  <a:lnTo>
                    <a:pt x="5171" y="1836"/>
                  </a:lnTo>
                  <a:cubicBezTo>
                    <a:pt x="5152" y="1854"/>
                    <a:pt x="5139" y="1860"/>
                    <a:pt x="5127" y="1860"/>
                  </a:cubicBezTo>
                  <a:cubicBezTo>
                    <a:pt x="5108" y="1860"/>
                    <a:pt x="5093" y="1845"/>
                    <a:pt x="5067" y="1845"/>
                  </a:cubicBezTo>
                  <a:cubicBezTo>
                    <a:pt x="5052" y="1845"/>
                    <a:pt x="5032" y="1850"/>
                    <a:pt x="5004" y="1869"/>
                  </a:cubicBezTo>
                  <a:cubicBezTo>
                    <a:pt x="5037" y="1969"/>
                    <a:pt x="4837" y="2002"/>
                    <a:pt x="4870" y="2036"/>
                  </a:cubicBezTo>
                  <a:cubicBezTo>
                    <a:pt x="4870" y="2036"/>
                    <a:pt x="4856" y="2050"/>
                    <a:pt x="4836" y="2050"/>
                  </a:cubicBezTo>
                  <a:cubicBezTo>
                    <a:pt x="4826" y="2050"/>
                    <a:pt x="4815" y="2047"/>
                    <a:pt x="4804" y="2036"/>
                  </a:cubicBezTo>
                  <a:lnTo>
                    <a:pt x="4804" y="2036"/>
                  </a:lnTo>
                  <a:cubicBezTo>
                    <a:pt x="4837" y="2069"/>
                    <a:pt x="4770" y="2069"/>
                    <a:pt x="4770" y="2136"/>
                  </a:cubicBezTo>
                  <a:lnTo>
                    <a:pt x="4804" y="2136"/>
                  </a:lnTo>
                  <a:lnTo>
                    <a:pt x="4770" y="2202"/>
                  </a:lnTo>
                  <a:cubicBezTo>
                    <a:pt x="4704" y="2202"/>
                    <a:pt x="4704" y="2202"/>
                    <a:pt x="4704" y="2169"/>
                  </a:cubicBezTo>
                  <a:cubicBezTo>
                    <a:pt x="4537" y="2303"/>
                    <a:pt x="3770" y="2936"/>
                    <a:pt x="3603" y="3136"/>
                  </a:cubicBezTo>
                  <a:cubicBezTo>
                    <a:pt x="3636" y="3136"/>
                    <a:pt x="3670" y="3070"/>
                    <a:pt x="3703" y="3070"/>
                  </a:cubicBezTo>
                  <a:cubicBezTo>
                    <a:pt x="3670" y="3170"/>
                    <a:pt x="3636" y="3136"/>
                    <a:pt x="3636" y="3170"/>
                  </a:cubicBezTo>
                  <a:cubicBezTo>
                    <a:pt x="3616" y="3156"/>
                    <a:pt x="3598" y="3151"/>
                    <a:pt x="3582" y="3151"/>
                  </a:cubicBezTo>
                  <a:cubicBezTo>
                    <a:pt x="3530" y="3151"/>
                    <a:pt x="3499" y="3209"/>
                    <a:pt x="3458" y="3209"/>
                  </a:cubicBezTo>
                  <a:cubicBezTo>
                    <a:pt x="3451" y="3209"/>
                    <a:pt x="3444" y="3207"/>
                    <a:pt x="3436" y="3203"/>
                  </a:cubicBezTo>
                  <a:lnTo>
                    <a:pt x="3436" y="3203"/>
                  </a:lnTo>
                  <a:lnTo>
                    <a:pt x="3469" y="3237"/>
                  </a:lnTo>
                  <a:lnTo>
                    <a:pt x="3436" y="3237"/>
                  </a:lnTo>
                  <a:cubicBezTo>
                    <a:pt x="3269" y="3470"/>
                    <a:pt x="3369" y="3303"/>
                    <a:pt x="3203" y="3470"/>
                  </a:cubicBezTo>
                  <a:cubicBezTo>
                    <a:pt x="3136" y="3537"/>
                    <a:pt x="3136" y="3670"/>
                    <a:pt x="3036" y="3670"/>
                  </a:cubicBezTo>
                  <a:cubicBezTo>
                    <a:pt x="3036" y="3670"/>
                    <a:pt x="3102" y="3670"/>
                    <a:pt x="3102" y="3704"/>
                  </a:cubicBezTo>
                  <a:cubicBezTo>
                    <a:pt x="3095" y="3700"/>
                    <a:pt x="3088" y="3698"/>
                    <a:pt x="3083" y="3698"/>
                  </a:cubicBezTo>
                  <a:cubicBezTo>
                    <a:pt x="3035" y="3698"/>
                    <a:pt x="3032" y="3804"/>
                    <a:pt x="3002" y="3804"/>
                  </a:cubicBezTo>
                  <a:cubicBezTo>
                    <a:pt x="2969" y="3837"/>
                    <a:pt x="2869" y="3870"/>
                    <a:pt x="2969" y="3904"/>
                  </a:cubicBezTo>
                  <a:cubicBezTo>
                    <a:pt x="2947" y="3904"/>
                    <a:pt x="2895" y="3933"/>
                    <a:pt x="2873" y="3933"/>
                  </a:cubicBezTo>
                  <a:cubicBezTo>
                    <a:pt x="2862" y="3933"/>
                    <a:pt x="2858" y="3926"/>
                    <a:pt x="2869" y="3904"/>
                  </a:cubicBezTo>
                  <a:lnTo>
                    <a:pt x="2869" y="3904"/>
                  </a:lnTo>
                  <a:lnTo>
                    <a:pt x="2802" y="4004"/>
                  </a:lnTo>
                  <a:lnTo>
                    <a:pt x="2836" y="4004"/>
                  </a:lnTo>
                  <a:cubicBezTo>
                    <a:pt x="2769" y="4070"/>
                    <a:pt x="2669" y="4070"/>
                    <a:pt x="2669" y="4171"/>
                  </a:cubicBezTo>
                  <a:lnTo>
                    <a:pt x="2702" y="4171"/>
                  </a:lnTo>
                  <a:cubicBezTo>
                    <a:pt x="2672" y="4201"/>
                    <a:pt x="2641" y="4232"/>
                    <a:pt x="2558" y="4237"/>
                  </a:cubicBezTo>
                  <a:lnTo>
                    <a:pt x="2558" y="4237"/>
                  </a:lnTo>
                  <a:cubicBezTo>
                    <a:pt x="2571" y="4226"/>
                    <a:pt x="2586" y="4215"/>
                    <a:pt x="2602" y="4204"/>
                  </a:cubicBezTo>
                  <a:lnTo>
                    <a:pt x="2602" y="4204"/>
                  </a:lnTo>
                  <a:lnTo>
                    <a:pt x="2535" y="4237"/>
                  </a:lnTo>
                  <a:cubicBezTo>
                    <a:pt x="2543" y="4237"/>
                    <a:pt x="2551" y="4237"/>
                    <a:pt x="2558" y="4237"/>
                  </a:cubicBezTo>
                  <a:lnTo>
                    <a:pt x="2558" y="4237"/>
                  </a:lnTo>
                  <a:cubicBezTo>
                    <a:pt x="2491" y="4292"/>
                    <a:pt x="2463" y="4348"/>
                    <a:pt x="2435" y="4404"/>
                  </a:cubicBezTo>
                  <a:lnTo>
                    <a:pt x="2469" y="4371"/>
                  </a:lnTo>
                  <a:lnTo>
                    <a:pt x="2469" y="4371"/>
                  </a:lnTo>
                  <a:cubicBezTo>
                    <a:pt x="2435" y="4504"/>
                    <a:pt x="2002" y="4938"/>
                    <a:pt x="1968" y="5071"/>
                  </a:cubicBezTo>
                  <a:lnTo>
                    <a:pt x="2035" y="5071"/>
                  </a:lnTo>
                  <a:lnTo>
                    <a:pt x="2002" y="5171"/>
                  </a:lnTo>
                  <a:cubicBezTo>
                    <a:pt x="2002" y="5171"/>
                    <a:pt x="1952" y="5072"/>
                    <a:pt x="1960" y="5045"/>
                  </a:cubicBezTo>
                  <a:lnTo>
                    <a:pt x="1960" y="5045"/>
                  </a:lnTo>
                  <a:cubicBezTo>
                    <a:pt x="1777" y="5195"/>
                    <a:pt x="1032" y="5907"/>
                    <a:pt x="868" y="6039"/>
                  </a:cubicBezTo>
                  <a:cubicBezTo>
                    <a:pt x="854" y="6045"/>
                    <a:pt x="845" y="6048"/>
                    <a:pt x="838" y="6048"/>
                  </a:cubicBezTo>
                  <a:cubicBezTo>
                    <a:pt x="812" y="6048"/>
                    <a:pt x="828" y="6005"/>
                    <a:pt x="801" y="6005"/>
                  </a:cubicBezTo>
                  <a:cubicBezTo>
                    <a:pt x="767" y="6072"/>
                    <a:pt x="801" y="6072"/>
                    <a:pt x="767" y="6105"/>
                  </a:cubicBezTo>
                  <a:cubicBezTo>
                    <a:pt x="743" y="6105"/>
                    <a:pt x="728" y="6101"/>
                    <a:pt x="721" y="6095"/>
                  </a:cubicBezTo>
                  <a:lnTo>
                    <a:pt x="721" y="6095"/>
                  </a:lnTo>
                  <a:lnTo>
                    <a:pt x="701" y="6105"/>
                  </a:lnTo>
                  <a:cubicBezTo>
                    <a:pt x="767" y="6105"/>
                    <a:pt x="801" y="6172"/>
                    <a:pt x="834" y="6172"/>
                  </a:cubicBezTo>
                  <a:lnTo>
                    <a:pt x="767" y="6239"/>
                  </a:lnTo>
                  <a:lnTo>
                    <a:pt x="701" y="6205"/>
                  </a:lnTo>
                  <a:lnTo>
                    <a:pt x="701" y="6205"/>
                  </a:lnTo>
                  <a:cubicBezTo>
                    <a:pt x="701" y="6205"/>
                    <a:pt x="767" y="6339"/>
                    <a:pt x="667" y="6372"/>
                  </a:cubicBezTo>
                  <a:cubicBezTo>
                    <a:pt x="534" y="6439"/>
                    <a:pt x="434" y="6606"/>
                    <a:pt x="300" y="6706"/>
                  </a:cubicBezTo>
                  <a:cubicBezTo>
                    <a:pt x="300" y="6706"/>
                    <a:pt x="300" y="6672"/>
                    <a:pt x="334" y="6606"/>
                  </a:cubicBezTo>
                  <a:lnTo>
                    <a:pt x="334" y="6606"/>
                  </a:lnTo>
                  <a:cubicBezTo>
                    <a:pt x="333" y="6607"/>
                    <a:pt x="300" y="6672"/>
                    <a:pt x="267" y="6672"/>
                  </a:cubicBezTo>
                  <a:cubicBezTo>
                    <a:pt x="294" y="6672"/>
                    <a:pt x="235" y="6715"/>
                    <a:pt x="245" y="6715"/>
                  </a:cubicBezTo>
                  <a:cubicBezTo>
                    <a:pt x="247" y="6715"/>
                    <a:pt x="254" y="6712"/>
                    <a:pt x="267" y="6706"/>
                  </a:cubicBezTo>
                  <a:lnTo>
                    <a:pt x="267" y="6706"/>
                  </a:lnTo>
                  <a:cubicBezTo>
                    <a:pt x="200" y="6872"/>
                    <a:pt x="34" y="6906"/>
                    <a:pt x="0" y="7039"/>
                  </a:cubicBezTo>
                  <a:cubicBezTo>
                    <a:pt x="31" y="7100"/>
                    <a:pt x="663" y="8010"/>
                    <a:pt x="807" y="8229"/>
                  </a:cubicBezTo>
                  <a:lnTo>
                    <a:pt x="807" y="8229"/>
                  </a:lnTo>
                  <a:cubicBezTo>
                    <a:pt x="816" y="8213"/>
                    <a:pt x="822" y="8209"/>
                    <a:pt x="828" y="8209"/>
                  </a:cubicBezTo>
                  <a:cubicBezTo>
                    <a:pt x="835" y="8209"/>
                    <a:pt x="840" y="8217"/>
                    <a:pt x="849" y="8217"/>
                  </a:cubicBezTo>
                  <a:cubicBezTo>
                    <a:pt x="854" y="8217"/>
                    <a:pt x="860" y="8214"/>
                    <a:pt x="868" y="8207"/>
                  </a:cubicBezTo>
                  <a:lnTo>
                    <a:pt x="868" y="8207"/>
                  </a:lnTo>
                  <a:cubicBezTo>
                    <a:pt x="934" y="8240"/>
                    <a:pt x="868" y="8273"/>
                    <a:pt x="834" y="8340"/>
                  </a:cubicBezTo>
                  <a:cubicBezTo>
                    <a:pt x="868" y="8273"/>
                    <a:pt x="968" y="8273"/>
                    <a:pt x="934" y="8240"/>
                  </a:cubicBezTo>
                  <a:cubicBezTo>
                    <a:pt x="941" y="8233"/>
                    <a:pt x="947" y="8230"/>
                    <a:pt x="952" y="8230"/>
                  </a:cubicBezTo>
                  <a:cubicBezTo>
                    <a:pt x="964" y="8230"/>
                    <a:pt x="971" y="8250"/>
                    <a:pt x="984" y="8250"/>
                  </a:cubicBezTo>
                  <a:cubicBezTo>
                    <a:pt x="988" y="8250"/>
                    <a:pt x="994" y="8247"/>
                    <a:pt x="1001" y="8240"/>
                  </a:cubicBezTo>
                  <a:cubicBezTo>
                    <a:pt x="1034" y="8207"/>
                    <a:pt x="1034" y="8107"/>
                    <a:pt x="1101" y="8107"/>
                  </a:cubicBezTo>
                  <a:cubicBezTo>
                    <a:pt x="1201" y="8073"/>
                    <a:pt x="1168" y="7940"/>
                    <a:pt x="1301" y="7873"/>
                  </a:cubicBezTo>
                  <a:cubicBezTo>
                    <a:pt x="1335" y="7873"/>
                    <a:pt x="1368" y="7773"/>
                    <a:pt x="1468" y="7740"/>
                  </a:cubicBezTo>
                  <a:cubicBezTo>
                    <a:pt x="1435" y="7740"/>
                    <a:pt x="1435" y="7740"/>
                    <a:pt x="1435" y="7706"/>
                  </a:cubicBezTo>
                  <a:cubicBezTo>
                    <a:pt x="1501" y="7673"/>
                    <a:pt x="1535" y="7606"/>
                    <a:pt x="1601" y="7573"/>
                  </a:cubicBezTo>
                  <a:lnTo>
                    <a:pt x="1601" y="7506"/>
                  </a:lnTo>
                  <a:cubicBezTo>
                    <a:pt x="1835" y="7273"/>
                    <a:pt x="2669" y="6405"/>
                    <a:pt x="2869" y="6205"/>
                  </a:cubicBezTo>
                  <a:cubicBezTo>
                    <a:pt x="3203" y="5872"/>
                    <a:pt x="3936" y="5205"/>
                    <a:pt x="4270" y="4838"/>
                  </a:cubicBezTo>
                  <a:cubicBezTo>
                    <a:pt x="4337" y="4838"/>
                    <a:pt x="4437" y="4738"/>
                    <a:pt x="4470" y="4704"/>
                  </a:cubicBezTo>
                  <a:cubicBezTo>
                    <a:pt x="4437" y="4704"/>
                    <a:pt x="4437" y="4704"/>
                    <a:pt x="4437" y="4671"/>
                  </a:cubicBezTo>
                  <a:cubicBezTo>
                    <a:pt x="4604" y="4504"/>
                    <a:pt x="4437" y="4604"/>
                    <a:pt x="4604" y="4437"/>
                  </a:cubicBezTo>
                  <a:cubicBezTo>
                    <a:pt x="4770" y="4237"/>
                    <a:pt x="5604" y="3537"/>
                    <a:pt x="5804" y="3403"/>
                  </a:cubicBezTo>
                  <a:cubicBezTo>
                    <a:pt x="5838" y="3270"/>
                    <a:pt x="6005" y="3203"/>
                    <a:pt x="6071" y="3070"/>
                  </a:cubicBezTo>
                  <a:cubicBezTo>
                    <a:pt x="6171" y="2936"/>
                    <a:pt x="6805" y="2436"/>
                    <a:pt x="6872" y="2336"/>
                  </a:cubicBezTo>
                  <a:lnTo>
                    <a:pt x="6838" y="2336"/>
                  </a:lnTo>
                  <a:cubicBezTo>
                    <a:pt x="6905" y="2202"/>
                    <a:pt x="6972" y="2269"/>
                    <a:pt x="7039" y="2202"/>
                  </a:cubicBezTo>
                  <a:cubicBezTo>
                    <a:pt x="7005" y="2169"/>
                    <a:pt x="7039" y="2036"/>
                    <a:pt x="7072" y="2036"/>
                  </a:cubicBezTo>
                  <a:cubicBezTo>
                    <a:pt x="7139" y="2002"/>
                    <a:pt x="7205" y="1836"/>
                    <a:pt x="7305" y="1735"/>
                  </a:cubicBezTo>
                  <a:lnTo>
                    <a:pt x="7339" y="1769"/>
                  </a:lnTo>
                  <a:cubicBezTo>
                    <a:pt x="7372" y="1702"/>
                    <a:pt x="7506" y="1569"/>
                    <a:pt x="7606" y="1535"/>
                  </a:cubicBezTo>
                  <a:cubicBezTo>
                    <a:pt x="7706" y="1435"/>
                    <a:pt x="7939" y="1335"/>
                    <a:pt x="8039" y="1168"/>
                  </a:cubicBezTo>
                  <a:lnTo>
                    <a:pt x="8206" y="1168"/>
                  </a:lnTo>
                  <a:lnTo>
                    <a:pt x="8206" y="1102"/>
                  </a:lnTo>
                  <a:cubicBezTo>
                    <a:pt x="8206" y="1102"/>
                    <a:pt x="7506" y="34"/>
                    <a:pt x="7139" y="34"/>
                  </a:cubicBezTo>
                  <a:lnTo>
                    <a:pt x="7072" y="1"/>
                  </a:lnTo>
                  <a:lnTo>
                    <a:pt x="7039" y="34"/>
                  </a:lnTo>
                  <a:cubicBezTo>
                    <a:pt x="7039" y="34"/>
                    <a:pt x="7039" y="34"/>
                    <a:pt x="7039" y="34"/>
                  </a:cubicBezTo>
                  <a:lnTo>
                    <a:pt x="7039" y="34"/>
                  </a:lnTo>
                  <a:lnTo>
                    <a:pt x="7013" y="47"/>
                  </a:lnTo>
                  <a:lnTo>
                    <a:pt x="7013" y="47"/>
                  </a:lnTo>
                  <a:cubicBezTo>
                    <a:pt x="7005" y="42"/>
                    <a:pt x="7005" y="21"/>
                    <a:pt x="7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9"/>
            <p:cNvSpPr/>
            <p:nvPr/>
          </p:nvSpPr>
          <p:spPr>
            <a:xfrm>
              <a:off x="5205550" y="3911200"/>
              <a:ext cx="300250" cy="61275"/>
            </a:xfrm>
            <a:custGeom>
              <a:rect b="b" l="l" r="r" t="t"/>
              <a:pathLst>
                <a:path extrusionOk="0" h="2451" w="12010">
                  <a:moveTo>
                    <a:pt x="4704" y="16"/>
                  </a:moveTo>
                  <a:cubicBezTo>
                    <a:pt x="4704" y="16"/>
                    <a:pt x="4704" y="16"/>
                    <a:pt x="4705" y="16"/>
                  </a:cubicBezTo>
                  <a:lnTo>
                    <a:pt x="4705" y="16"/>
                  </a:lnTo>
                  <a:cubicBezTo>
                    <a:pt x="4736" y="16"/>
                    <a:pt x="4769" y="16"/>
                    <a:pt x="4804" y="16"/>
                  </a:cubicBezTo>
                  <a:close/>
                  <a:moveTo>
                    <a:pt x="3494" y="178"/>
                  </a:moveTo>
                  <a:cubicBezTo>
                    <a:pt x="3491" y="178"/>
                    <a:pt x="3488" y="179"/>
                    <a:pt x="3485" y="182"/>
                  </a:cubicBezTo>
                  <a:lnTo>
                    <a:pt x="3503" y="182"/>
                  </a:lnTo>
                  <a:cubicBezTo>
                    <a:pt x="3500" y="179"/>
                    <a:pt x="3497" y="178"/>
                    <a:pt x="3494" y="178"/>
                  </a:cubicBezTo>
                  <a:close/>
                  <a:moveTo>
                    <a:pt x="4915" y="1"/>
                  </a:moveTo>
                  <a:cubicBezTo>
                    <a:pt x="4886" y="1"/>
                    <a:pt x="4860" y="4"/>
                    <a:pt x="4837" y="16"/>
                  </a:cubicBezTo>
                  <a:lnTo>
                    <a:pt x="4871" y="49"/>
                  </a:lnTo>
                  <a:cubicBezTo>
                    <a:pt x="4805" y="49"/>
                    <a:pt x="4738" y="49"/>
                    <a:pt x="4705" y="16"/>
                  </a:cubicBezTo>
                  <a:lnTo>
                    <a:pt x="4705" y="16"/>
                  </a:lnTo>
                  <a:cubicBezTo>
                    <a:pt x="4618" y="18"/>
                    <a:pt x="4544" y="24"/>
                    <a:pt x="4471" y="49"/>
                  </a:cubicBezTo>
                  <a:lnTo>
                    <a:pt x="4504" y="49"/>
                  </a:lnTo>
                  <a:cubicBezTo>
                    <a:pt x="4370" y="116"/>
                    <a:pt x="3637" y="149"/>
                    <a:pt x="3503" y="216"/>
                  </a:cubicBezTo>
                  <a:lnTo>
                    <a:pt x="3537" y="282"/>
                  </a:lnTo>
                  <a:lnTo>
                    <a:pt x="3436" y="316"/>
                  </a:lnTo>
                  <a:cubicBezTo>
                    <a:pt x="3436" y="316"/>
                    <a:pt x="3458" y="206"/>
                    <a:pt x="3485" y="182"/>
                  </a:cubicBezTo>
                  <a:lnTo>
                    <a:pt x="1835" y="182"/>
                  </a:lnTo>
                  <a:cubicBezTo>
                    <a:pt x="1769" y="149"/>
                    <a:pt x="1835" y="116"/>
                    <a:pt x="1835" y="116"/>
                  </a:cubicBezTo>
                  <a:cubicBezTo>
                    <a:pt x="1702" y="116"/>
                    <a:pt x="1802" y="149"/>
                    <a:pt x="1702" y="149"/>
                  </a:cubicBezTo>
                  <a:cubicBezTo>
                    <a:pt x="1669" y="149"/>
                    <a:pt x="1702" y="116"/>
                    <a:pt x="1702" y="116"/>
                  </a:cubicBezTo>
                  <a:lnTo>
                    <a:pt x="1635" y="116"/>
                  </a:lnTo>
                  <a:cubicBezTo>
                    <a:pt x="1669" y="116"/>
                    <a:pt x="1669" y="182"/>
                    <a:pt x="1669" y="216"/>
                  </a:cubicBezTo>
                  <a:lnTo>
                    <a:pt x="1535" y="216"/>
                  </a:lnTo>
                  <a:lnTo>
                    <a:pt x="1535" y="182"/>
                  </a:lnTo>
                  <a:cubicBezTo>
                    <a:pt x="1502" y="182"/>
                    <a:pt x="1468" y="282"/>
                    <a:pt x="1368" y="282"/>
                  </a:cubicBezTo>
                  <a:lnTo>
                    <a:pt x="801" y="282"/>
                  </a:lnTo>
                  <a:cubicBezTo>
                    <a:pt x="801" y="216"/>
                    <a:pt x="835" y="216"/>
                    <a:pt x="868" y="216"/>
                  </a:cubicBezTo>
                  <a:lnTo>
                    <a:pt x="801" y="216"/>
                  </a:lnTo>
                  <a:cubicBezTo>
                    <a:pt x="835" y="282"/>
                    <a:pt x="701" y="282"/>
                    <a:pt x="768" y="282"/>
                  </a:cubicBezTo>
                  <a:cubicBezTo>
                    <a:pt x="701" y="316"/>
                    <a:pt x="618" y="316"/>
                    <a:pt x="534" y="316"/>
                  </a:cubicBezTo>
                  <a:cubicBezTo>
                    <a:pt x="451" y="316"/>
                    <a:pt x="368" y="316"/>
                    <a:pt x="301" y="349"/>
                  </a:cubicBezTo>
                  <a:cubicBezTo>
                    <a:pt x="301" y="449"/>
                    <a:pt x="101" y="1783"/>
                    <a:pt x="101" y="1850"/>
                  </a:cubicBezTo>
                  <a:lnTo>
                    <a:pt x="1" y="1850"/>
                  </a:lnTo>
                  <a:cubicBezTo>
                    <a:pt x="1" y="1867"/>
                    <a:pt x="26" y="1875"/>
                    <a:pt x="55" y="1875"/>
                  </a:cubicBezTo>
                  <a:cubicBezTo>
                    <a:pt x="84" y="1875"/>
                    <a:pt x="117" y="1867"/>
                    <a:pt x="134" y="1850"/>
                  </a:cubicBezTo>
                  <a:lnTo>
                    <a:pt x="134" y="1817"/>
                  </a:lnTo>
                  <a:cubicBezTo>
                    <a:pt x="147" y="1810"/>
                    <a:pt x="157" y="1807"/>
                    <a:pt x="164" y="1807"/>
                  </a:cubicBezTo>
                  <a:cubicBezTo>
                    <a:pt x="193" y="1807"/>
                    <a:pt x="188" y="1850"/>
                    <a:pt x="268" y="1850"/>
                  </a:cubicBezTo>
                  <a:cubicBezTo>
                    <a:pt x="268" y="1884"/>
                    <a:pt x="167" y="1884"/>
                    <a:pt x="101" y="1884"/>
                  </a:cubicBezTo>
                  <a:cubicBezTo>
                    <a:pt x="145" y="1884"/>
                    <a:pt x="175" y="1913"/>
                    <a:pt x="209" y="1913"/>
                  </a:cubicBezTo>
                  <a:cubicBezTo>
                    <a:pt x="227" y="1913"/>
                    <a:pt x="245" y="1906"/>
                    <a:pt x="268" y="1884"/>
                  </a:cubicBezTo>
                  <a:cubicBezTo>
                    <a:pt x="301" y="1884"/>
                    <a:pt x="268" y="1950"/>
                    <a:pt x="334" y="1984"/>
                  </a:cubicBezTo>
                  <a:cubicBezTo>
                    <a:pt x="368" y="1984"/>
                    <a:pt x="468" y="1950"/>
                    <a:pt x="501" y="1950"/>
                  </a:cubicBezTo>
                  <a:cubicBezTo>
                    <a:pt x="520" y="1954"/>
                    <a:pt x="537" y="1956"/>
                    <a:pt x="553" y="1956"/>
                  </a:cubicBezTo>
                  <a:cubicBezTo>
                    <a:pt x="661" y="1956"/>
                    <a:pt x="708" y="1878"/>
                    <a:pt x="816" y="1878"/>
                  </a:cubicBezTo>
                  <a:cubicBezTo>
                    <a:pt x="832" y="1878"/>
                    <a:pt x="849" y="1880"/>
                    <a:pt x="868" y="1884"/>
                  </a:cubicBezTo>
                  <a:cubicBezTo>
                    <a:pt x="890" y="1906"/>
                    <a:pt x="912" y="1913"/>
                    <a:pt x="935" y="1913"/>
                  </a:cubicBezTo>
                  <a:cubicBezTo>
                    <a:pt x="979" y="1913"/>
                    <a:pt x="1024" y="1884"/>
                    <a:pt x="1068" y="1884"/>
                  </a:cubicBezTo>
                  <a:cubicBezTo>
                    <a:pt x="1035" y="1884"/>
                    <a:pt x="1035" y="1850"/>
                    <a:pt x="1068" y="1850"/>
                  </a:cubicBezTo>
                  <a:cubicBezTo>
                    <a:pt x="1118" y="1867"/>
                    <a:pt x="1160" y="1867"/>
                    <a:pt x="1202" y="1867"/>
                  </a:cubicBezTo>
                  <a:cubicBezTo>
                    <a:pt x="1243" y="1867"/>
                    <a:pt x="1285" y="1867"/>
                    <a:pt x="1335" y="1884"/>
                  </a:cubicBezTo>
                  <a:lnTo>
                    <a:pt x="1435" y="1850"/>
                  </a:lnTo>
                  <a:cubicBezTo>
                    <a:pt x="1769" y="1850"/>
                    <a:pt x="3103" y="1817"/>
                    <a:pt x="3470" y="1817"/>
                  </a:cubicBezTo>
                  <a:cubicBezTo>
                    <a:pt x="3826" y="1817"/>
                    <a:pt x="4404" y="1832"/>
                    <a:pt x="4918" y="1832"/>
                  </a:cubicBezTo>
                  <a:cubicBezTo>
                    <a:pt x="5175" y="1832"/>
                    <a:pt x="5416" y="1828"/>
                    <a:pt x="5605" y="1817"/>
                  </a:cubicBezTo>
                  <a:cubicBezTo>
                    <a:pt x="5671" y="1850"/>
                    <a:pt x="5805" y="1850"/>
                    <a:pt x="5872" y="1850"/>
                  </a:cubicBezTo>
                  <a:cubicBezTo>
                    <a:pt x="5838" y="1850"/>
                    <a:pt x="5838" y="1817"/>
                    <a:pt x="5872" y="1817"/>
                  </a:cubicBezTo>
                  <a:cubicBezTo>
                    <a:pt x="5925" y="1823"/>
                    <a:pt x="5957" y="1826"/>
                    <a:pt x="5976" y="1826"/>
                  </a:cubicBezTo>
                  <a:cubicBezTo>
                    <a:pt x="6054" y="1826"/>
                    <a:pt x="5932" y="1783"/>
                    <a:pt x="6172" y="1783"/>
                  </a:cubicBezTo>
                  <a:cubicBezTo>
                    <a:pt x="6220" y="1773"/>
                    <a:pt x="6290" y="1768"/>
                    <a:pt x="6376" y="1768"/>
                  </a:cubicBezTo>
                  <a:cubicBezTo>
                    <a:pt x="6830" y="1768"/>
                    <a:pt x="7710" y="1899"/>
                    <a:pt x="7906" y="1984"/>
                  </a:cubicBezTo>
                  <a:cubicBezTo>
                    <a:pt x="7950" y="1966"/>
                    <a:pt x="7994" y="1960"/>
                    <a:pt x="8037" y="1960"/>
                  </a:cubicBezTo>
                  <a:cubicBezTo>
                    <a:pt x="8133" y="1960"/>
                    <a:pt x="8227" y="1991"/>
                    <a:pt x="8311" y="1991"/>
                  </a:cubicBezTo>
                  <a:cubicBezTo>
                    <a:pt x="8332" y="1991"/>
                    <a:pt x="8353" y="1989"/>
                    <a:pt x="8373" y="1984"/>
                  </a:cubicBezTo>
                  <a:cubicBezTo>
                    <a:pt x="8540" y="1984"/>
                    <a:pt x="9374" y="2150"/>
                    <a:pt x="9574" y="2150"/>
                  </a:cubicBezTo>
                  <a:lnTo>
                    <a:pt x="9541" y="2150"/>
                  </a:lnTo>
                  <a:cubicBezTo>
                    <a:pt x="9708" y="2150"/>
                    <a:pt x="9674" y="2184"/>
                    <a:pt x="9808" y="2217"/>
                  </a:cubicBezTo>
                  <a:cubicBezTo>
                    <a:pt x="9808" y="2150"/>
                    <a:pt x="9908" y="2150"/>
                    <a:pt x="9974" y="2150"/>
                  </a:cubicBezTo>
                  <a:cubicBezTo>
                    <a:pt x="10041" y="2150"/>
                    <a:pt x="10208" y="2084"/>
                    <a:pt x="10341" y="2084"/>
                  </a:cubicBezTo>
                  <a:lnTo>
                    <a:pt x="10341" y="2150"/>
                  </a:lnTo>
                  <a:cubicBezTo>
                    <a:pt x="10375" y="2134"/>
                    <a:pt x="10410" y="2127"/>
                    <a:pt x="10446" y="2127"/>
                  </a:cubicBezTo>
                  <a:cubicBezTo>
                    <a:pt x="10552" y="2127"/>
                    <a:pt x="10658" y="2184"/>
                    <a:pt x="10708" y="2184"/>
                  </a:cubicBezTo>
                  <a:cubicBezTo>
                    <a:pt x="10857" y="2213"/>
                    <a:pt x="11085" y="2322"/>
                    <a:pt x="11298" y="2322"/>
                  </a:cubicBezTo>
                  <a:cubicBezTo>
                    <a:pt x="11324" y="2322"/>
                    <a:pt x="11350" y="2321"/>
                    <a:pt x="11375" y="2317"/>
                  </a:cubicBezTo>
                  <a:lnTo>
                    <a:pt x="11509" y="2451"/>
                  </a:lnTo>
                  <a:lnTo>
                    <a:pt x="11542" y="2451"/>
                  </a:lnTo>
                  <a:cubicBezTo>
                    <a:pt x="11542" y="2451"/>
                    <a:pt x="12009" y="1216"/>
                    <a:pt x="11742" y="883"/>
                  </a:cubicBezTo>
                  <a:lnTo>
                    <a:pt x="11742" y="849"/>
                  </a:lnTo>
                  <a:lnTo>
                    <a:pt x="11676" y="849"/>
                  </a:lnTo>
                  <a:cubicBezTo>
                    <a:pt x="11576" y="816"/>
                    <a:pt x="11676" y="816"/>
                    <a:pt x="11676" y="816"/>
                  </a:cubicBezTo>
                  <a:cubicBezTo>
                    <a:pt x="11642" y="816"/>
                    <a:pt x="11642" y="816"/>
                    <a:pt x="11576" y="749"/>
                  </a:cubicBezTo>
                  <a:lnTo>
                    <a:pt x="11576" y="816"/>
                  </a:lnTo>
                  <a:lnTo>
                    <a:pt x="11676" y="849"/>
                  </a:lnTo>
                  <a:cubicBezTo>
                    <a:pt x="11626" y="833"/>
                    <a:pt x="11592" y="833"/>
                    <a:pt x="11576" y="833"/>
                  </a:cubicBezTo>
                  <a:cubicBezTo>
                    <a:pt x="11559" y="833"/>
                    <a:pt x="11559" y="833"/>
                    <a:pt x="11576" y="816"/>
                  </a:cubicBezTo>
                  <a:cubicBezTo>
                    <a:pt x="11553" y="816"/>
                    <a:pt x="11516" y="831"/>
                    <a:pt x="11484" y="831"/>
                  </a:cubicBezTo>
                  <a:cubicBezTo>
                    <a:pt x="11468" y="831"/>
                    <a:pt x="11453" y="827"/>
                    <a:pt x="11442" y="816"/>
                  </a:cubicBezTo>
                  <a:cubicBezTo>
                    <a:pt x="11342" y="816"/>
                    <a:pt x="11442" y="749"/>
                    <a:pt x="11342" y="716"/>
                  </a:cubicBezTo>
                  <a:cubicBezTo>
                    <a:pt x="10875" y="583"/>
                    <a:pt x="10441" y="516"/>
                    <a:pt x="9941" y="449"/>
                  </a:cubicBezTo>
                  <a:cubicBezTo>
                    <a:pt x="9774" y="449"/>
                    <a:pt x="9641" y="382"/>
                    <a:pt x="9507" y="382"/>
                  </a:cubicBezTo>
                  <a:lnTo>
                    <a:pt x="9474" y="349"/>
                  </a:lnTo>
                  <a:lnTo>
                    <a:pt x="9107" y="349"/>
                  </a:lnTo>
                  <a:cubicBezTo>
                    <a:pt x="9007" y="349"/>
                    <a:pt x="8940" y="316"/>
                    <a:pt x="8840" y="316"/>
                  </a:cubicBezTo>
                  <a:lnTo>
                    <a:pt x="8840" y="316"/>
                  </a:lnTo>
                  <a:lnTo>
                    <a:pt x="8840" y="316"/>
                  </a:lnTo>
                  <a:cubicBezTo>
                    <a:pt x="8890" y="332"/>
                    <a:pt x="8890" y="341"/>
                    <a:pt x="8878" y="341"/>
                  </a:cubicBezTo>
                  <a:cubicBezTo>
                    <a:pt x="8865" y="341"/>
                    <a:pt x="8840" y="332"/>
                    <a:pt x="8840" y="316"/>
                  </a:cubicBezTo>
                  <a:lnTo>
                    <a:pt x="8840" y="382"/>
                  </a:lnTo>
                  <a:cubicBezTo>
                    <a:pt x="8707" y="382"/>
                    <a:pt x="8807" y="316"/>
                    <a:pt x="8674" y="316"/>
                  </a:cubicBezTo>
                  <a:cubicBezTo>
                    <a:pt x="8665" y="333"/>
                    <a:pt x="8647" y="339"/>
                    <a:pt x="8625" y="339"/>
                  </a:cubicBezTo>
                  <a:cubicBezTo>
                    <a:pt x="8575" y="339"/>
                    <a:pt x="8503" y="309"/>
                    <a:pt x="8463" y="309"/>
                  </a:cubicBezTo>
                  <a:cubicBezTo>
                    <a:pt x="8453" y="309"/>
                    <a:pt x="8445" y="311"/>
                    <a:pt x="8440" y="316"/>
                  </a:cubicBezTo>
                  <a:cubicBezTo>
                    <a:pt x="8440" y="316"/>
                    <a:pt x="8373" y="316"/>
                    <a:pt x="8373" y="282"/>
                  </a:cubicBezTo>
                  <a:cubicBezTo>
                    <a:pt x="8362" y="293"/>
                    <a:pt x="8351" y="297"/>
                    <a:pt x="8339" y="297"/>
                  </a:cubicBezTo>
                  <a:cubicBezTo>
                    <a:pt x="8314" y="297"/>
                    <a:pt x="8284" y="282"/>
                    <a:pt x="8240" y="282"/>
                  </a:cubicBezTo>
                  <a:lnTo>
                    <a:pt x="8240" y="316"/>
                  </a:lnTo>
                  <a:lnTo>
                    <a:pt x="8173" y="316"/>
                  </a:lnTo>
                  <a:cubicBezTo>
                    <a:pt x="8140" y="316"/>
                    <a:pt x="8140" y="282"/>
                    <a:pt x="8173" y="282"/>
                  </a:cubicBezTo>
                  <a:cubicBezTo>
                    <a:pt x="7906" y="216"/>
                    <a:pt x="6772" y="49"/>
                    <a:pt x="6505" y="49"/>
                  </a:cubicBezTo>
                  <a:cubicBezTo>
                    <a:pt x="6539" y="116"/>
                    <a:pt x="6639" y="116"/>
                    <a:pt x="6639" y="149"/>
                  </a:cubicBezTo>
                  <a:cubicBezTo>
                    <a:pt x="6605" y="160"/>
                    <a:pt x="6583" y="164"/>
                    <a:pt x="6567" y="164"/>
                  </a:cubicBezTo>
                  <a:cubicBezTo>
                    <a:pt x="6535" y="164"/>
                    <a:pt x="6528" y="149"/>
                    <a:pt x="6505" y="149"/>
                  </a:cubicBezTo>
                  <a:cubicBezTo>
                    <a:pt x="6505" y="49"/>
                    <a:pt x="6339" y="116"/>
                    <a:pt x="6305" y="16"/>
                  </a:cubicBezTo>
                  <a:lnTo>
                    <a:pt x="6238" y="49"/>
                  </a:lnTo>
                  <a:lnTo>
                    <a:pt x="6205" y="16"/>
                  </a:lnTo>
                  <a:cubicBezTo>
                    <a:pt x="6105" y="27"/>
                    <a:pt x="6064" y="30"/>
                    <a:pt x="6045" y="30"/>
                  </a:cubicBezTo>
                  <a:cubicBezTo>
                    <a:pt x="6005" y="30"/>
                    <a:pt x="6049" y="16"/>
                    <a:pt x="5872" y="16"/>
                  </a:cubicBezTo>
                  <a:cubicBezTo>
                    <a:pt x="5746" y="16"/>
                    <a:pt x="5678" y="72"/>
                    <a:pt x="5609" y="72"/>
                  </a:cubicBezTo>
                  <a:cubicBezTo>
                    <a:pt x="5586" y="72"/>
                    <a:pt x="5563" y="66"/>
                    <a:pt x="5538" y="49"/>
                  </a:cubicBezTo>
                  <a:lnTo>
                    <a:pt x="5538" y="49"/>
                  </a:lnTo>
                  <a:cubicBezTo>
                    <a:pt x="5538" y="49"/>
                    <a:pt x="5571" y="116"/>
                    <a:pt x="5538" y="116"/>
                  </a:cubicBezTo>
                  <a:cubicBezTo>
                    <a:pt x="5538" y="96"/>
                    <a:pt x="5526" y="91"/>
                    <a:pt x="5510" y="91"/>
                  </a:cubicBezTo>
                  <a:cubicBezTo>
                    <a:pt x="5492" y="91"/>
                    <a:pt x="5469" y="96"/>
                    <a:pt x="5449" y="96"/>
                  </a:cubicBezTo>
                  <a:cubicBezTo>
                    <a:pt x="5425" y="96"/>
                    <a:pt x="5405" y="88"/>
                    <a:pt x="5405" y="49"/>
                  </a:cubicBezTo>
                  <a:cubicBezTo>
                    <a:pt x="5379" y="49"/>
                    <a:pt x="5295" y="49"/>
                    <a:pt x="5287" y="79"/>
                  </a:cubicBezTo>
                  <a:lnTo>
                    <a:pt x="5287" y="79"/>
                  </a:lnTo>
                  <a:cubicBezTo>
                    <a:pt x="5252" y="47"/>
                    <a:pt x="5179" y="41"/>
                    <a:pt x="5204" y="16"/>
                  </a:cubicBezTo>
                  <a:lnTo>
                    <a:pt x="5138" y="16"/>
                  </a:lnTo>
                  <a:cubicBezTo>
                    <a:pt x="5049" y="16"/>
                    <a:pt x="4975" y="1"/>
                    <a:pt x="4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5" name="Shape 815"/>
        <p:cNvGrpSpPr/>
        <p:nvPr/>
      </p:nvGrpSpPr>
      <p:grpSpPr>
        <a:xfrm>
          <a:off x="0" y="0"/>
          <a:ext cx="0" cy="0"/>
          <a:chOff x="0" y="0"/>
          <a:chExt cx="0" cy="0"/>
        </a:xfrm>
      </p:grpSpPr>
      <p:sp>
        <p:nvSpPr>
          <p:cNvPr id="816" name="Google Shape;816;p40"/>
          <p:cNvSpPr txBox="1"/>
          <p:nvPr>
            <p:ph type="title"/>
          </p:nvPr>
        </p:nvSpPr>
        <p:spPr>
          <a:xfrm flipH="1">
            <a:off x="986850" y="1738900"/>
            <a:ext cx="7546800" cy="186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Clickbait?</a:t>
            </a:r>
            <a:endParaRPr/>
          </a:p>
        </p:txBody>
      </p:sp>
      <p:sp>
        <p:nvSpPr>
          <p:cNvPr id="817" name="Google Shape;817;p40"/>
          <p:cNvSpPr txBox="1"/>
          <p:nvPr>
            <p:ph idx="2" type="title"/>
          </p:nvPr>
        </p:nvSpPr>
        <p:spPr>
          <a:xfrm flipH="1">
            <a:off x="5746366" y="623188"/>
            <a:ext cx="2684400" cy="105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41"/>
          <p:cNvSpPr txBox="1"/>
          <p:nvPr>
            <p:ph type="title"/>
          </p:nvPr>
        </p:nvSpPr>
        <p:spPr>
          <a:xfrm>
            <a:off x="3812350" y="190950"/>
            <a:ext cx="388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Clickbait</a:t>
            </a:r>
            <a:endParaRPr/>
          </a:p>
        </p:txBody>
      </p:sp>
      <p:sp>
        <p:nvSpPr>
          <p:cNvPr id="823" name="Google Shape;823;p41"/>
          <p:cNvSpPr txBox="1"/>
          <p:nvPr>
            <p:ph idx="1" type="subTitle"/>
          </p:nvPr>
        </p:nvSpPr>
        <p:spPr>
          <a:xfrm>
            <a:off x="514350" y="720100"/>
            <a:ext cx="7074300" cy="3659700"/>
          </a:xfrm>
          <a:prstGeom prst="rect">
            <a:avLst/>
          </a:prstGeom>
          <a:solidFill>
            <a:schemeClr val="lt2"/>
          </a:solidFill>
        </p:spPr>
        <p:txBody>
          <a:bodyPr anchorCtr="0" anchor="t" bIns="91425" lIns="91425" spcFirstLastPara="1" rIns="91425" wrap="square" tIns="91425">
            <a:noAutofit/>
          </a:bodyPr>
          <a:lstStyle/>
          <a:p>
            <a:pPr indent="457200" lvl="0" marL="0" rtl="0" algn="l">
              <a:spcBef>
                <a:spcPts val="0"/>
              </a:spcBef>
              <a:spcAft>
                <a:spcPts val="0"/>
              </a:spcAft>
              <a:buClr>
                <a:schemeClr val="dk1"/>
              </a:buClr>
              <a:buSzPts val="1100"/>
              <a:buFont typeface="Arial"/>
              <a:buNone/>
            </a:pPr>
            <a:r>
              <a:rPr b="1" lang="en">
                <a:solidFill>
                  <a:srgbClr val="212121"/>
                </a:solidFill>
              </a:rPr>
              <a:t>Clickbait</a:t>
            </a:r>
            <a:r>
              <a:rPr lang="en">
                <a:solidFill>
                  <a:srgbClr val="212121"/>
                </a:solidFill>
              </a:rPr>
              <a:t> is a text or a thumbnail link that is designed to attract attention and entice users to follow that link and read or  view that linked piece of online content, typically deceptive, sensationalized, or otherwise misleading. </a:t>
            </a:r>
            <a:endParaRPr>
              <a:solidFill>
                <a:srgbClr val="212121"/>
              </a:solidFill>
            </a:endParaRPr>
          </a:p>
          <a:p>
            <a:pPr indent="457200" lvl="0" marL="0" rtl="0" algn="l">
              <a:spcBef>
                <a:spcPts val="0"/>
              </a:spcBef>
              <a:spcAft>
                <a:spcPts val="0"/>
              </a:spcAft>
              <a:buClr>
                <a:schemeClr val="dk1"/>
              </a:buClr>
              <a:buSzPts val="1100"/>
              <a:buFont typeface="Arial"/>
              <a:buNone/>
            </a:pPr>
            <a:r>
              <a:t/>
            </a:r>
            <a:endParaRPr>
              <a:solidFill>
                <a:srgbClr val="212121"/>
              </a:solidFill>
            </a:endParaRPr>
          </a:p>
          <a:p>
            <a:pPr indent="457200" lvl="0" marL="0" rtl="0" algn="l">
              <a:spcBef>
                <a:spcPts val="0"/>
              </a:spcBef>
              <a:spcAft>
                <a:spcPts val="0"/>
              </a:spcAft>
              <a:buClr>
                <a:schemeClr val="dk1"/>
              </a:buClr>
              <a:buSzPts val="1100"/>
              <a:buFont typeface="Arial"/>
              <a:buNone/>
            </a:pPr>
            <a:r>
              <a:rPr lang="en">
                <a:solidFill>
                  <a:srgbClr val="212121"/>
                </a:solidFill>
              </a:rPr>
              <a:t>The teasing title aims to exploit the “curiosity gap”, by providing just enough information to make readers of websites curious, but not enough to satisfy their curiosity without clicking through to the linked content. </a:t>
            </a:r>
            <a:endParaRPr>
              <a:solidFill>
                <a:srgbClr val="212121"/>
              </a:solidFill>
            </a:endParaRPr>
          </a:p>
          <a:p>
            <a:pPr indent="457200" lvl="0" marL="0" rtl="0" algn="l">
              <a:spcBef>
                <a:spcPts val="0"/>
              </a:spcBef>
              <a:spcAft>
                <a:spcPts val="0"/>
              </a:spcAft>
              <a:buClr>
                <a:schemeClr val="dk1"/>
              </a:buClr>
              <a:buSzPts val="1100"/>
              <a:buFont typeface="Arial"/>
              <a:buNone/>
            </a:pPr>
            <a:r>
              <a:t/>
            </a:r>
            <a:endParaRPr b="1">
              <a:solidFill>
                <a:srgbClr val="212121"/>
              </a:solidFill>
            </a:endParaRPr>
          </a:p>
          <a:p>
            <a:pPr indent="457200" lvl="0" marL="0" rtl="0" algn="l">
              <a:spcBef>
                <a:spcPts val="0"/>
              </a:spcBef>
              <a:spcAft>
                <a:spcPts val="0"/>
              </a:spcAft>
              <a:buClr>
                <a:schemeClr val="dk1"/>
              </a:buClr>
              <a:buSzPts val="1100"/>
              <a:buFont typeface="Arial"/>
              <a:buNone/>
            </a:pPr>
            <a:r>
              <a:rPr b="1" lang="en">
                <a:solidFill>
                  <a:srgbClr val="212121"/>
                </a:solidFill>
              </a:rPr>
              <a:t>Click-bait headlines</a:t>
            </a:r>
            <a:r>
              <a:rPr lang="en">
                <a:solidFill>
                  <a:srgbClr val="212121"/>
                </a:solidFill>
              </a:rPr>
              <a:t> add an element of dishonesty, using enticements that do not accurately reflect the content being delivered. </a:t>
            </a:r>
            <a:endParaRPr>
              <a:solidFill>
                <a:srgbClr val="212121"/>
              </a:solidFill>
            </a:endParaRPr>
          </a:p>
        </p:txBody>
      </p:sp>
      <p:grpSp>
        <p:nvGrpSpPr>
          <p:cNvPr id="824" name="Google Shape;824;p41"/>
          <p:cNvGrpSpPr/>
          <p:nvPr/>
        </p:nvGrpSpPr>
        <p:grpSpPr>
          <a:xfrm>
            <a:off x="7588650" y="3132107"/>
            <a:ext cx="2072160" cy="2011384"/>
            <a:chOff x="1343675" y="1814932"/>
            <a:chExt cx="2072160" cy="2011384"/>
          </a:xfrm>
        </p:grpSpPr>
        <p:sp>
          <p:nvSpPr>
            <p:cNvPr id="825" name="Google Shape;825;p41"/>
            <p:cNvSpPr/>
            <p:nvPr/>
          </p:nvSpPr>
          <p:spPr>
            <a:xfrm>
              <a:off x="1343675" y="1982700"/>
              <a:ext cx="2072160" cy="1843614"/>
            </a:xfrm>
            <a:custGeom>
              <a:rect b="b" l="l" r="r" t="t"/>
              <a:pathLst>
                <a:path extrusionOk="0" h="79449" w="89298">
                  <a:moveTo>
                    <a:pt x="67419" y="0"/>
                  </a:moveTo>
                  <a:cubicBezTo>
                    <a:pt x="65991" y="0"/>
                    <a:pt x="64565" y="189"/>
                    <a:pt x="63179" y="588"/>
                  </a:cubicBezTo>
                  <a:cubicBezTo>
                    <a:pt x="60577" y="1355"/>
                    <a:pt x="58242" y="2723"/>
                    <a:pt x="55707" y="3623"/>
                  </a:cubicBezTo>
                  <a:cubicBezTo>
                    <a:pt x="53172" y="4557"/>
                    <a:pt x="50303" y="4958"/>
                    <a:pt x="46400" y="5125"/>
                  </a:cubicBezTo>
                  <a:cubicBezTo>
                    <a:pt x="44772" y="5108"/>
                    <a:pt x="43135" y="5090"/>
                    <a:pt x="41495" y="5090"/>
                  </a:cubicBezTo>
                  <a:cubicBezTo>
                    <a:pt x="36485" y="5090"/>
                    <a:pt x="31445" y="5262"/>
                    <a:pt x="26520" y="6192"/>
                  </a:cubicBezTo>
                  <a:cubicBezTo>
                    <a:pt x="19982" y="7426"/>
                    <a:pt x="13544" y="10095"/>
                    <a:pt x="8840" y="14798"/>
                  </a:cubicBezTo>
                  <a:cubicBezTo>
                    <a:pt x="4137" y="19535"/>
                    <a:pt x="1368" y="26073"/>
                    <a:pt x="701" y="32778"/>
                  </a:cubicBezTo>
                  <a:cubicBezTo>
                    <a:pt x="1" y="39449"/>
                    <a:pt x="1268" y="46287"/>
                    <a:pt x="3703" y="52559"/>
                  </a:cubicBezTo>
                  <a:cubicBezTo>
                    <a:pt x="6772" y="60397"/>
                    <a:pt x="11842" y="67603"/>
                    <a:pt x="18814" y="72139"/>
                  </a:cubicBezTo>
                  <a:cubicBezTo>
                    <a:pt x="24685" y="75975"/>
                    <a:pt x="31657" y="77743"/>
                    <a:pt x="38528" y="78744"/>
                  </a:cubicBezTo>
                  <a:cubicBezTo>
                    <a:pt x="41650" y="79171"/>
                    <a:pt x="44831" y="79448"/>
                    <a:pt x="47996" y="79448"/>
                  </a:cubicBezTo>
                  <a:cubicBezTo>
                    <a:pt x="52744" y="79448"/>
                    <a:pt x="57455" y="78824"/>
                    <a:pt x="61878" y="77143"/>
                  </a:cubicBezTo>
                  <a:cubicBezTo>
                    <a:pt x="69517" y="74241"/>
                    <a:pt x="75822" y="68336"/>
                    <a:pt x="80091" y="61331"/>
                  </a:cubicBezTo>
                  <a:cubicBezTo>
                    <a:pt x="84394" y="54326"/>
                    <a:pt x="86829" y="46254"/>
                    <a:pt x="88097" y="38081"/>
                  </a:cubicBezTo>
                  <a:cubicBezTo>
                    <a:pt x="89031" y="32144"/>
                    <a:pt x="89298" y="26040"/>
                    <a:pt x="88164" y="20135"/>
                  </a:cubicBezTo>
                  <a:cubicBezTo>
                    <a:pt x="86996" y="14264"/>
                    <a:pt x="84194" y="8594"/>
                    <a:pt x="79691" y="4724"/>
                  </a:cubicBezTo>
                  <a:cubicBezTo>
                    <a:pt x="76288" y="1800"/>
                    <a:pt x="71838" y="0"/>
                    <a:pt x="67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41"/>
            <p:cNvGrpSpPr/>
            <p:nvPr/>
          </p:nvGrpSpPr>
          <p:grpSpPr>
            <a:xfrm>
              <a:off x="1690945" y="1814932"/>
              <a:ext cx="1296367" cy="2011384"/>
              <a:chOff x="1674375" y="1683373"/>
              <a:chExt cx="1377648" cy="2137496"/>
            </a:xfrm>
          </p:grpSpPr>
          <p:sp>
            <p:nvSpPr>
              <p:cNvPr id="827" name="Google Shape;827;p41"/>
              <p:cNvSpPr/>
              <p:nvPr/>
            </p:nvSpPr>
            <p:spPr>
              <a:xfrm>
                <a:off x="1674375" y="2598372"/>
                <a:ext cx="1377648" cy="1222496"/>
              </a:xfrm>
              <a:custGeom>
                <a:rect b="b" l="l" r="r" t="t"/>
                <a:pathLst>
                  <a:path extrusionOk="0" h="58788" w="66249">
                    <a:moveTo>
                      <a:pt x="35888" y="258"/>
                    </a:moveTo>
                    <a:cubicBezTo>
                      <a:pt x="35545" y="258"/>
                      <a:pt x="35202" y="261"/>
                      <a:pt x="34859" y="268"/>
                    </a:cubicBezTo>
                    <a:cubicBezTo>
                      <a:pt x="30056" y="401"/>
                      <a:pt x="24785" y="1"/>
                      <a:pt x="20515" y="2169"/>
                    </a:cubicBezTo>
                    <a:cubicBezTo>
                      <a:pt x="17847" y="3537"/>
                      <a:pt x="15712" y="5838"/>
                      <a:pt x="13977" y="8273"/>
                    </a:cubicBezTo>
                    <a:cubicBezTo>
                      <a:pt x="12210" y="10742"/>
                      <a:pt x="10809" y="13410"/>
                      <a:pt x="9174" y="15945"/>
                    </a:cubicBezTo>
                    <a:cubicBezTo>
                      <a:pt x="7273" y="18881"/>
                      <a:pt x="5004" y="21616"/>
                      <a:pt x="3203" y="24618"/>
                    </a:cubicBezTo>
                    <a:cubicBezTo>
                      <a:pt x="1435" y="27620"/>
                      <a:pt x="1" y="31023"/>
                      <a:pt x="34" y="34525"/>
                    </a:cubicBezTo>
                    <a:lnTo>
                      <a:pt x="16613" y="35359"/>
                    </a:lnTo>
                    <a:cubicBezTo>
                      <a:pt x="15779" y="41464"/>
                      <a:pt x="15112" y="47601"/>
                      <a:pt x="14545" y="53806"/>
                    </a:cubicBezTo>
                    <a:cubicBezTo>
                      <a:pt x="21745" y="57021"/>
                      <a:pt x="29534" y="58788"/>
                      <a:pt x="37353" y="58788"/>
                    </a:cubicBezTo>
                    <a:cubicBezTo>
                      <a:pt x="39024" y="58788"/>
                      <a:pt x="40696" y="58707"/>
                      <a:pt x="42364" y="58543"/>
                    </a:cubicBezTo>
                    <a:cubicBezTo>
                      <a:pt x="45967" y="58142"/>
                      <a:pt x="49503" y="57408"/>
                      <a:pt x="52905" y="56274"/>
                    </a:cubicBezTo>
                    <a:cubicBezTo>
                      <a:pt x="53005" y="50070"/>
                      <a:pt x="52805" y="43865"/>
                      <a:pt x="52338" y="37661"/>
                    </a:cubicBezTo>
                    <a:lnTo>
                      <a:pt x="65748" y="37261"/>
                    </a:lnTo>
                    <a:cubicBezTo>
                      <a:pt x="66248" y="33725"/>
                      <a:pt x="65381" y="30089"/>
                      <a:pt x="64080" y="26820"/>
                    </a:cubicBezTo>
                    <a:cubicBezTo>
                      <a:pt x="62712" y="23351"/>
                      <a:pt x="60978" y="20215"/>
                      <a:pt x="59510" y="16980"/>
                    </a:cubicBezTo>
                    <a:cubicBezTo>
                      <a:pt x="58076" y="13711"/>
                      <a:pt x="56908" y="10308"/>
                      <a:pt x="54740" y="7539"/>
                    </a:cubicBezTo>
                    <a:cubicBezTo>
                      <a:pt x="52505" y="4671"/>
                      <a:pt x="49203" y="2703"/>
                      <a:pt x="45700" y="1569"/>
                    </a:cubicBezTo>
                    <a:cubicBezTo>
                      <a:pt x="42525" y="571"/>
                      <a:pt x="39213" y="258"/>
                      <a:pt x="35888" y="25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1978222" y="2932043"/>
                <a:ext cx="106138" cy="768604"/>
              </a:xfrm>
              <a:custGeom>
                <a:rect b="b" l="l" r="r" t="t"/>
                <a:pathLst>
                  <a:path extrusionOk="0" fill="none" h="36961" w="5104">
                    <a:moveTo>
                      <a:pt x="0" y="36960"/>
                    </a:moveTo>
                    <a:cubicBezTo>
                      <a:pt x="501" y="30989"/>
                      <a:pt x="1168" y="25119"/>
                      <a:pt x="2002" y="19214"/>
                    </a:cubicBezTo>
                    <a:cubicBezTo>
                      <a:pt x="2869" y="12776"/>
                      <a:pt x="3936" y="6372"/>
                      <a:pt x="5104"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2714913" y="2982681"/>
                <a:ext cx="61075" cy="767918"/>
              </a:xfrm>
              <a:custGeom>
                <a:rect b="b" l="l" r="r" t="t"/>
                <a:pathLst>
                  <a:path extrusionOk="0" fill="none" h="36928" w="2937">
                    <a:moveTo>
                      <a:pt x="2869" y="36927"/>
                    </a:moveTo>
                    <a:cubicBezTo>
                      <a:pt x="2936" y="30956"/>
                      <a:pt x="2703" y="25052"/>
                      <a:pt x="2302" y="19081"/>
                    </a:cubicBezTo>
                    <a:cubicBezTo>
                      <a:pt x="1802" y="12710"/>
                      <a:pt x="1035" y="6305"/>
                      <a:pt x="1"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2260546" y="2603114"/>
                <a:ext cx="279568" cy="268588"/>
              </a:xfrm>
              <a:custGeom>
                <a:rect b="b" l="l" r="r" t="t"/>
                <a:pathLst>
                  <a:path extrusionOk="0" h="12916" w="13444">
                    <a:moveTo>
                      <a:pt x="7485" y="0"/>
                    </a:moveTo>
                    <a:cubicBezTo>
                      <a:pt x="7214" y="0"/>
                      <a:pt x="6943" y="2"/>
                      <a:pt x="6672" y="6"/>
                    </a:cubicBezTo>
                    <a:cubicBezTo>
                      <a:pt x="4504" y="73"/>
                      <a:pt x="2202" y="6"/>
                      <a:pt x="1" y="140"/>
                    </a:cubicBezTo>
                    <a:cubicBezTo>
                      <a:pt x="2502" y="4343"/>
                      <a:pt x="5004" y="8579"/>
                      <a:pt x="7673" y="12915"/>
                    </a:cubicBezTo>
                    <a:cubicBezTo>
                      <a:pt x="9774" y="8813"/>
                      <a:pt x="11676" y="4643"/>
                      <a:pt x="13444" y="407"/>
                    </a:cubicBezTo>
                    <a:cubicBezTo>
                      <a:pt x="11447" y="113"/>
                      <a:pt x="9476" y="0"/>
                      <a:pt x="7485"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2283442" y="2603010"/>
                <a:ext cx="227539" cy="59890"/>
              </a:xfrm>
              <a:custGeom>
                <a:rect b="b" l="l" r="r" t="t"/>
                <a:pathLst>
                  <a:path extrusionOk="0" h="2880" w="10942">
                    <a:moveTo>
                      <a:pt x="6690" y="0"/>
                    </a:moveTo>
                    <a:cubicBezTo>
                      <a:pt x="6317" y="0"/>
                      <a:pt x="5944" y="4"/>
                      <a:pt x="5571" y="11"/>
                    </a:cubicBezTo>
                    <a:cubicBezTo>
                      <a:pt x="3736" y="78"/>
                      <a:pt x="1868" y="11"/>
                      <a:pt x="0" y="111"/>
                    </a:cubicBezTo>
                    <a:cubicBezTo>
                      <a:pt x="1268" y="1846"/>
                      <a:pt x="3403" y="2880"/>
                      <a:pt x="5571" y="2880"/>
                    </a:cubicBezTo>
                    <a:cubicBezTo>
                      <a:pt x="7673" y="2847"/>
                      <a:pt x="9707" y="1846"/>
                      <a:pt x="10942" y="245"/>
                    </a:cubicBezTo>
                    <a:cubicBezTo>
                      <a:pt x="9540" y="60"/>
                      <a:pt x="8117" y="0"/>
                      <a:pt x="6690"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2200196" y="3012502"/>
                <a:ext cx="21523" cy="37493"/>
              </a:xfrm>
              <a:custGeom>
                <a:rect b="b" l="l" r="r" t="t"/>
                <a:pathLst>
                  <a:path extrusionOk="0" fill="none" h="1803" w="1035">
                    <a:moveTo>
                      <a:pt x="1035" y="1"/>
                    </a:moveTo>
                    <a:cubicBezTo>
                      <a:pt x="701" y="601"/>
                      <a:pt x="368" y="1235"/>
                      <a:pt x="1" y="1802"/>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2187719" y="2605318"/>
                <a:ext cx="93661" cy="415276"/>
              </a:xfrm>
              <a:custGeom>
                <a:rect b="b" l="l" r="r" t="t"/>
                <a:pathLst>
                  <a:path extrusionOk="0" h="19970" w="4504">
                    <a:moveTo>
                      <a:pt x="4337" y="0"/>
                    </a:moveTo>
                    <a:cubicBezTo>
                      <a:pt x="3803" y="0"/>
                      <a:pt x="3303" y="34"/>
                      <a:pt x="2769" y="67"/>
                    </a:cubicBezTo>
                    <a:lnTo>
                      <a:pt x="2702" y="234"/>
                    </a:lnTo>
                    <a:cubicBezTo>
                      <a:pt x="3269" y="1401"/>
                      <a:pt x="2869" y="2802"/>
                      <a:pt x="2335" y="3903"/>
                    </a:cubicBezTo>
                    <a:cubicBezTo>
                      <a:pt x="1768" y="5037"/>
                      <a:pt x="968" y="6138"/>
                      <a:pt x="601" y="7339"/>
                    </a:cubicBezTo>
                    <a:cubicBezTo>
                      <a:pt x="0" y="9307"/>
                      <a:pt x="534" y="11408"/>
                      <a:pt x="1001" y="13410"/>
                    </a:cubicBezTo>
                    <a:cubicBezTo>
                      <a:pt x="1435" y="15211"/>
                      <a:pt x="1668" y="17179"/>
                      <a:pt x="1034" y="18914"/>
                    </a:cubicBezTo>
                    <a:cubicBezTo>
                      <a:pt x="934" y="19314"/>
                      <a:pt x="1034" y="19714"/>
                      <a:pt x="1435" y="19881"/>
                    </a:cubicBezTo>
                    <a:cubicBezTo>
                      <a:pt x="1551" y="19939"/>
                      <a:pt x="1675" y="19969"/>
                      <a:pt x="1796" y="19969"/>
                    </a:cubicBezTo>
                    <a:cubicBezTo>
                      <a:pt x="2023" y="19969"/>
                      <a:pt x="2238" y="19865"/>
                      <a:pt x="2369" y="19648"/>
                    </a:cubicBezTo>
                    <a:cubicBezTo>
                      <a:pt x="3002" y="18680"/>
                      <a:pt x="3202" y="17379"/>
                      <a:pt x="3102" y="16212"/>
                    </a:cubicBezTo>
                    <a:cubicBezTo>
                      <a:pt x="2969" y="14844"/>
                      <a:pt x="2502" y="13510"/>
                      <a:pt x="2168" y="12176"/>
                    </a:cubicBezTo>
                    <a:cubicBezTo>
                      <a:pt x="1835" y="10841"/>
                      <a:pt x="1635" y="9374"/>
                      <a:pt x="1968" y="8039"/>
                    </a:cubicBezTo>
                    <a:cubicBezTo>
                      <a:pt x="2302" y="6805"/>
                      <a:pt x="3102" y="5704"/>
                      <a:pt x="3636" y="4537"/>
                    </a:cubicBezTo>
                    <a:cubicBezTo>
                      <a:pt x="4270" y="3136"/>
                      <a:pt x="4503" y="1535"/>
                      <a:pt x="433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2596980" y="2963258"/>
                <a:ext cx="13205" cy="41652"/>
              </a:xfrm>
              <a:custGeom>
                <a:rect b="b" l="l" r="r" t="t"/>
                <a:pathLst>
                  <a:path extrusionOk="0" fill="none" h="2003" w="635">
                    <a:moveTo>
                      <a:pt x="635" y="1"/>
                    </a:moveTo>
                    <a:lnTo>
                      <a:pt x="1" y="2002"/>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2519287" y="2610164"/>
                <a:ext cx="129054" cy="361646"/>
              </a:xfrm>
              <a:custGeom>
                <a:rect b="b" l="l" r="r" t="t"/>
                <a:pathLst>
                  <a:path extrusionOk="0" h="17391" w="6206">
                    <a:moveTo>
                      <a:pt x="1035" y="1"/>
                    </a:moveTo>
                    <a:cubicBezTo>
                      <a:pt x="368" y="2369"/>
                      <a:pt x="1" y="4971"/>
                      <a:pt x="1035" y="7206"/>
                    </a:cubicBezTo>
                    <a:cubicBezTo>
                      <a:pt x="1569" y="8574"/>
                      <a:pt x="2569" y="9608"/>
                      <a:pt x="3203" y="10909"/>
                    </a:cubicBezTo>
                    <a:cubicBezTo>
                      <a:pt x="4037" y="12510"/>
                      <a:pt x="4237" y="14478"/>
                      <a:pt x="3737" y="16279"/>
                    </a:cubicBezTo>
                    <a:cubicBezTo>
                      <a:pt x="3603" y="16679"/>
                      <a:pt x="3837" y="17146"/>
                      <a:pt x="4237" y="17313"/>
                    </a:cubicBezTo>
                    <a:cubicBezTo>
                      <a:pt x="4359" y="17366"/>
                      <a:pt x="4486" y="17390"/>
                      <a:pt x="4610" y="17390"/>
                    </a:cubicBezTo>
                    <a:cubicBezTo>
                      <a:pt x="4960" y="17390"/>
                      <a:pt x="5290" y="17191"/>
                      <a:pt x="5438" y="16846"/>
                    </a:cubicBezTo>
                    <a:cubicBezTo>
                      <a:pt x="6205" y="14811"/>
                      <a:pt x="6072" y="12476"/>
                      <a:pt x="5004" y="10542"/>
                    </a:cubicBezTo>
                    <a:cubicBezTo>
                      <a:pt x="4237" y="9207"/>
                      <a:pt x="3070" y="8140"/>
                      <a:pt x="2503" y="6706"/>
                    </a:cubicBezTo>
                    <a:cubicBezTo>
                      <a:pt x="1702" y="4838"/>
                      <a:pt x="2069" y="2769"/>
                      <a:pt x="2770" y="334"/>
                    </a:cubicBezTo>
                    <a:cubicBezTo>
                      <a:pt x="2202" y="201"/>
                      <a:pt x="1602" y="101"/>
                      <a:pt x="103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a:off x="2556054" y="3164437"/>
                <a:ext cx="484898" cy="404276"/>
              </a:xfrm>
              <a:custGeom>
                <a:rect b="b" l="l" r="r" t="t"/>
                <a:pathLst>
                  <a:path extrusionOk="0" h="19441" w="23318">
                    <a:moveTo>
                      <a:pt x="4504" y="0"/>
                    </a:moveTo>
                    <a:lnTo>
                      <a:pt x="1" y="6105"/>
                    </a:lnTo>
                    <a:cubicBezTo>
                      <a:pt x="1002" y="10107"/>
                      <a:pt x="2903" y="14010"/>
                      <a:pt x="6072" y="16645"/>
                    </a:cubicBezTo>
                    <a:cubicBezTo>
                      <a:pt x="8163" y="18384"/>
                      <a:pt x="10907" y="19440"/>
                      <a:pt x="13596" y="19440"/>
                    </a:cubicBezTo>
                    <a:cubicBezTo>
                      <a:pt x="14982" y="19440"/>
                      <a:pt x="16354" y="19160"/>
                      <a:pt x="17613" y="18547"/>
                    </a:cubicBezTo>
                    <a:cubicBezTo>
                      <a:pt x="20816" y="16979"/>
                      <a:pt x="22817" y="13510"/>
                      <a:pt x="23318" y="9974"/>
                    </a:cubicBezTo>
                    <a:lnTo>
                      <a:pt x="18447" y="9640"/>
                    </a:lnTo>
                    <a:cubicBezTo>
                      <a:pt x="15812" y="4337"/>
                      <a:pt x="10408" y="567"/>
                      <a:pt x="450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a:off x="2556054" y="3291376"/>
                <a:ext cx="457844" cy="296225"/>
              </a:xfrm>
              <a:custGeom>
                <a:rect b="b" l="l" r="r" t="t"/>
                <a:pathLst>
                  <a:path extrusionOk="0" fill="none" h="14245" w="22017">
                    <a:moveTo>
                      <a:pt x="22017" y="7940"/>
                    </a:moveTo>
                    <a:cubicBezTo>
                      <a:pt x="21016" y="9874"/>
                      <a:pt x="19515" y="11509"/>
                      <a:pt x="17613" y="12443"/>
                    </a:cubicBezTo>
                    <a:cubicBezTo>
                      <a:pt x="13877" y="14244"/>
                      <a:pt x="9207" y="13177"/>
                      <a:pt x="6038" y="10541"/>
                    </a:cubicBezTo>
                    <a:cubicBezTo>
                      <a:pt x="2870" y="7906"/>
                      <a:pt x="1002" y="4003"/>
                      <a:pt x="1"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a:off x="2557447" y="3164437"/>
                <a:ext cx="382919" cy="200485"/>
              </a:xfrm>
              <a:custGeom>
                <a:rect b="b" l="l" r="r" t="t"/>
                <a:pathLst>
                  <a:path extrusionOk="0" fill="none" h="9641" w="18414">
                    <a:moveTo>
                      <a:pt x="1" y="6105"/>
                    </a:moveTo>
                    <a:lnTo>
                      <a:pt x="4504" y="0"/>
                    </a:lnTo>
                    <a:cubicBezTo>
                      <a:pt x="10375" y="567"/>
                      <a:pt x="15779" y="4337"/>
                      <a:pt x="18414" y="964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a:off x="2477675" y="3077718"/>
                <a:ext cx="192167" cy="219554"/>
              </a:xfrm>
              <a:custGeom>
                <a:rect b="b" l="l" r="r" t="t"/>
                <a:pathLst>
                  <a:path extrusionOk="0" h="10558" w="9241">
                    <a:moveTo>
                      <a:pt x="2302" y="1"/>
                    </a:moveTo>
                    <a:cubicBezTo>
                      <a:pt x="1101" y="2269"/>
                      <a:pt x="334" y="4771"/>
                      <a:pt x="0" y="7206"/>
                    </a:cubicBezTo>
                    <a:cubicBezTo>
                      <a:pt x="734" y="8173"/>
                      <a:pt x="1535" y="9174"/>
                      <a:pt x="2569" y="9841"/>
                    </a:cubicBezTo>
                    <a:cubicBezTo>
                      <a:pt x="3247" y="10278"/>
                      <a:pt x="4082" y="10558"/>
                      <a:pt x="4887" y="10558"/>
                    </a:cubicBezTo>
                    <a:cubicBezTo>
                      <a:pt x="5310" y="10558"/>
                      <a:pt x="5725" y="10480"/>
                      <a:pt x="6105" y="10308"/>
                    </a:cubicBezTo>
                    <a:cubicBezTo>
                      <a:pt x="7272" y="9774"/>
                      <a:pt x="7939" y="8473"/>
                      <a:pt x="8473" y="7306"/>
                    </a:cubicBezTo>
                    <a:cubicBezTo>
                      <a:pt x="8873" y="6505"/>
                      <a:pt x="9240" y="5638"/>
                      <a:pt x="8940" y="4804"/>
                    </a:cubicBezTo>
                    <a:cubicBezTo>
                      <a:pt x="8773" y="4270"/>
                      <a:pt x="8306" y="3837"/>
                      <a:pt x="7873" y="3436"/>
                    </a:cubicBezTo>
                    <a:cubicBezTo>
                      <a:pt x="6205" y="1969"/>
                      <a:pt x="4304" y="768"/>
                      <a:pt x="2302"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1"/>
              <p:cNvSpPr/>
              <p:nvPr/>
            </p:nvSpPr>
            <p:spPr>
              <a:xfrm>
                <a:off x="2311891" y="2933478"/>
                <a:ext cx="223380" cy="365327"/>
              </a:xfrm>
              <a:custGeom>
                <a:rect b="b" l="l" r="r" t="t"/>
                <a:pathLst>
                  <a:path extrusionOk="0" h="17568" w="10742">
                    <a:moveTo>
                      <a:pt x="5056" y="0"/>
                    </a:moveTo>
                    <a:cubicBezTo>
                      <a:pt x="3985" y="0"/>
                      <a:pt x="2953" y="43"/>
                      <a:pt x="1935" y="132"/>
                    </a:cubicBezTo>
                    <a:cubicBezTo>
                      <a:pt x="1234" y="232"/>
                      <a:pt x="701" y="765"/>
                      <a:pt x="601" y="1466"/>
                    </a:cubicBezTo>
                    <a:cubicBezTo>
                      <a:pt x="134" y="6136"/>
                      <a:pt x="0" y="10939"/>
                      <a:pt x="334" y="15910"/>
                    </a:cubicBezTo>
                    <a:cubicBezTo>
                      <a:pt x="367" y="16610"/>
                      <a:pt x="901" y="17211"/>
                      <a:pt x="1635" y="17277"/>
                    </a:cubicBezTo>
                    <a:cubicBezTo>
                      <a:pt x="2944" y="17476"/>
                      <a:pt x="4266" y="17568"/>
                      <a:pt x="5627" y="17568"/>
                    </a:cubicBezTo>
                    <a:cubicBezTo>
                      <a:pt x="6554" y="17568"/>
                      <a:pt x="7500" y="17525"/>
                      <a:pt x="8473" y="17444"/>
                    </a:cubicBezTo>
                    <a:cubicBezTo>
                      <a:pt x="9173" y="17377"/>
                      <a:pt x="9740" y="16877"/>
                      <a:pt x="9840" y="16143"/>
                    </a:cubicBezTo>
                    <a:cubicBezTo>
                      <a:pt x="10474" y="11373"/>
                      <a:pt x="10741" y="6536"/>
                      <a:pt x="10708" y="1699"/>
                    </a:cubicBezTo>
                    <a:cubicBezTo>
                      <a:pt x="10674" y="932"/>
                      <a:pt x="10074" y="298"/>
                      <a:pt x="9340" y="198"/>
                    </a:cubicBezTo>
                    <a:cubicBezTo>
                      <a:pt x="7815" y="68"/>
                      <a:pt x="6405" y="0"/>
                      <a:pt x="505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1"/>
              <p:cNvSpPr/>
              <p:nvPr/>
            </p:nvSpPr>
            <p:spPr>
              <a:xfrm>
                <a:off x="2311891" y="2932043"/>
                <a:ext cx="223380" cy="368363"/>
              </a:xfrm>
              <a:custGeom>
                <a:rect b="b" l="l" r="r" t="t"/>
                <a:pathLst>
                  <a:path extrusionOk="0" fill="none" h="17714" w="10742">
                    <a:moveTo>
                      <a:pt x="10708" y="1768"/>
                    </a:moveTo>
                    <a:cubicBezTo>
                      <a:pt x="10741" y="6605"/>
                      <a:pt x="10474" y="11442"/>
                      <a:pt x="9840" y="16212"/>
                    </a:cubicBezTo>
                    <a:cubicBezTo>
                      <a:pt x="9740" y="16946"/>
                      <a:pt x="9173" y="17446"/>
                      <a:pt x="8473" y="17513"/>
                    </a:cubicBezTo>
                    <a:cubicBezTo>
                      <a:pt x="6071" y="17713"/>
                      <a:pt x="3836" y="17680"/>
                      <a:pt x="1635" y="17346"/>
                    </a:cubicBezTo>
                    <a:cubicBezTo>
                      <a:pt x="901" y="17280"/>
                      <a:pt x="367" y="16679"/>
                      <a:pt x="334" y="15979"/>
                    </a:cubicBezTo>
                    <a:cubicBezTo>
                      <a:pt x="0" y="11008"/>
                      <a:pt x="134" y="6205"/>
                      <a:pt x="601" y="1535"/>
                    </a:cubicBezTo>
                    <a:cubicBezTo>
                      <a:pt x="701" y="834"/>
                      <a:pt x="1234" y="301"/>
                      <a:pt x="1935" y="201"/>
                    </a:cubicBezTo>
                    <a:cubicBezTo>
                      <a:pt x="4236" y="1"/>
                      <a:pt x="6605" y="34"/>
                      <a:pt x="9340" y="267"/>
                    </a:cubicBezTo>
                    <a:cubicBezTo>
                      <a:pt x="10074" y="367"/>
                      <a:pt x="10674" y="1001"/>
                      <a:pt x="10708" y="1768"/>
                    </a:cubicBez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a:off x="2202276" y="3114486"/>
                <a:ext cx="248355" cy="237936"/>
              </a:xfrm>
              <a:custGeom>
                <a:rect b="b" l="l" r="r" t="t"/>
                <a:pathLst>
                  <a:path extrusionOk="0" h="11442" w="11943">
                    <a:moveTo>
                      <a:pt x="10375" y="0"/>
                    </a:moveTo>
                    <a:cubicBezTo>
                      <a:pt x="10141" y="0"/>
                      <a:pt x="9874" y="101"/>
                      <a:pt x="9674" y="201"/>
                    </a:cubicBezTo>
                    <a:cubicBezTo>
                      <a:pt x="8140" y="1001"/>
                      <a:pt x="6539" y="1768"/>
                      <a:pt x="5004" y="2536"/>
                    </a:cubicBezTo>
                    <a:lnTo>
                      <a:pt x="3737" y="1735"/>
                    </a:lnTo>
                    <a:cubicBezTo>
                      <a:pt x="2502" y="2569"/>
                      <a:pt x="1268" y="3403"/>
                      <a:pt x="1" y="4203"/>
                    </a:cubicBezTo>
                    <a:lnTo>
                      <a:pt x="2069" y="11442"/>
                    </a:lnTo>
                    <a:cubicBezTo>
                      <a:pt x="3937" y="11042"/>
                      <a:pt x="5738" y="10241"/>
                      <a:pt x="7273" y="9107"/>
                    </a:cubicBezTo>
                    <a:cubicBezTo>
                      <a:pt x="8607" y="8840"/>
                      <a:pt x="9808" y="8273"/>
                      <a:pt x="10808" y="7439"/>
                    </a:cubicBezTo>
                    <a:cubicBezTo>
                      <a:pt x="11009" y="7272"/>
                      <a:pt x="11242" y="7039"/>
                      <a:pt x="11109" y="6839"/>
                    </a:cubicBezTo>
                    <a:cubicBezTo>
                      <a:pt x="11022" y="6687"/>
                      <a:pt x="10878" y="6634"/>
                      <a:pt x="10733" y="6634"/>
                    </a:cubicBezTo>
                    <a:cubicBezTo>
                      <a:pt x="10656" y="6634"/>
                      <a:pt x="10578" y="6649"/>
                      <a:pt x="10508" y="6672"/>
                    </a:cubicBezTo>
                    <a:cubicBezTo>
                      <a:pt x="9641" y="6739"/>
                      <a:pt x="8807" y="6872"/>
                      <a:pt x="7940" y="6939"/>
                    </a:cubicBezTo>
                    <a:cubicBezTo>
                      <a:pt x="9307" y="6105"/>
                      <a:pt x="10608" y="5171"/>
                      <a:pt x="11642" y="4037"/>
                    </a:cubicBezTo>
                    <a:cubicBezTo>
                      <a:pt x="11776" y="3870"/>
                      <a:pt x="11943" y="3703"/>
                      <a:pt x="11842" y="3503"/>
                    </a:cubicBezTo>
                    <a:cubicBezTo>
                      <a:pt x="11809" y="3370"/>
                      <a:pt x="11642" y="3269"/>
                      <a:pt x="11509" y="3269"/>
                    </a:cubicBezTo>
                    <a:cubicBezTo>
                      <a:pt x="11375" y="3269"/>
                      <a:pt x="11242" y="3336"/>
                      <a:pt x="11109" y="3370"/>
                    </a:cubicBezTo>
                    <a:lnTo>
                      <a:pt x="9708" y="3870"/>
                    </a:lnTo>
                    <a:cubicBezTo>
                      <a:pt x="10275" y="3436"/>
                      <a:pt x="10808" y="2969"/>
                      <a:pt x="11309" y="2536"/>
                    </a:cubicBezTo>
                    <a:cubicBezTo>
                      <a:pt x="11442" y="2402"/>
                      <a:pt x="11542" y="2269"/>
                      <a:pt x="11642" y="2069"/>
                    </a:cubicBezTo>
                    <a:cubicBezTo>
                      <a:pt x="11676" y="1902"/>
                      <a:pt x="11676" y="1702"/>
                      <a:pt x="11509" y="1568"/>
                    </a:cubicBezTo>
                    <a:cubicBezTo>
                      <a:pt x="11449" y="1520"/>
                      <a:pt x="11380" y="1503"/>
                      <a:pt x="11306" y="1503"/>
                    </a:cubicBezTo>
                    <a:cubicBezTo>
                      <a:pt x="11174" y="1503"/>
                      <a:pt x="11025" y="1559"/>
                      <a:pt x="10875" y="1602"/>
                    </a:cubicBezTo>
                    <a:cubicBezTo>
                      <a:pt x="10341" y="1835"/>
                      <a:pt x="9841" y="2069"/>
                      <a:pt x="9307" y="2269"/>
                    </a:cubicBezTo>
                    <a:cubicBezTo>
                      <a:pt x="9808" y="1868"/>
                      <a:pt x="10275" y="1435"/>
                      <a:pt x="10675" y="934"/>
                    </a:cubicBezTo>
                    <a:cubicBezTo>
                      <a:pt x="10808" y="768"/>
                      <a:pt x="10975" y="601"/>
                      <a:pt x="10942" y="401"/>
                    </a:cubicBezTo>
                    <a:cubicBezTo>
                      <a:pt x="10875" y="167"/>
                      <a:pt x="10642" y="0"/>
                      <a:pt x="10375"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a:off x="1675082" y="3188561"/>
                <a:ext cx="597960" cy="336401"/>
              </a:xfrm>
              <a:custGeom>
                <a:rect b="b" l="l" r="r" t="t"/>
                <a:pathLst>
                  <a:path extrusionOk="0" h="16177" w="28755">
                    <a:moveTo>
                      <a:pt x="22409" y="1"/>
                    </a:moveTo>
                    <a:cubicBezTo>
                      <a:pt x="22255" y="1"/>
                      <a:pt x="22101" y="3"/>
                      <a:pt x="21949" y="8"/>
                    </a:cubicBezTo>
                    <a:cubicBezTo>
                      <a:pt x="18080" y="41"/>
                      <a:pt x="14177" y="708"/>
                      <a:pt x="10574" y="2009"/>
                    </a:cubicBezTo>
                    <a:lnTo>
                      <a:pt x="0" y="6045"/>
                    </a:lnTo>
                    <a:cubicBezTo>
                      <a:pt x="0" y="9548"/>
                      <a:pt x="1635" y="13184"/>
                      <a:pt x="4737" y="14952"/>
                    </a:cubicBezTo>
                    <a:cubicBezTo>
                      <a:pt x="6350" y="15871"/>
                      <a:pt x="8200" y="16177"/>
                      <a:pt x="10090" y="16177"/>
                    </a:cubicBezTo>
                    <a:cubicBezTo>
                      <a:pt x="11287" y="16177"/>
                      <a:pt x="12499" y="16054"/>
                      <a:pt x="13677" y="15886"/>
                    </a:cubicBezTo>
                    <a:cubicBezTo>
                      <a:pt x="16912" y="15452"/>
                      <a:pt x="20115" y="14718"/>
                      <a:pt x="23183" y="13718"/>
                    </a:cubicBezTo>
                    <a:cubicBezTo>
                      <a:pt x="24985" y="13150"/>
                      <a:pt x="26953" y="12350"/>
                      <a:pt x="27820" y="10682"/>
                    </a:cubicBezTo>
                    <a:cubicBezTo>
                      <a:pt x="28754" y="8981"/>
                      <a:pt x="28320" y="6946"/>
                      <a:pt x="27820" y="5045"/>
                    </a:cubicBezTo>
                    <a:cubicBezTo>
                      <a:pt x="27420" y="3444"/>
                      <a:pt x="26853" y="1642"/>
                      <a:pt x="25452" y="708"/>
                    </a:cubicBezTo>
                    <a:cubicBezTo>
                      <a:pt x="24578" y="126"/>
                      <a:pt x="23475" y="1"/>
                      <a:pt x="2240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1"/>
              <p:cNvSpPr/>
              <p:nvPr/>
            </p:nvSpPr>
            <p:spPr>
              <a:xfrm>
                <a:off x="1704903" y="3188020"/>
                <a:ext cx="566747" cy="342681"/>
              </a:xfrm>
              <a:custGeom>
                <a:rect b="b" l="l" r="r" t="t"/>
                <a:pathLst>
                  <a:path extrusionOk="0" fill="none" h="16479" w="27254">
                    <a:moveTo>
                      <a:pt x="1" y="11642"/>
                    </a:moveTo>
                    <a:cubicBezTo>
                      <a:pt x="801" y="13010"/>
                      <a:pt x="1869" y="14177"/>
                      <a:pt x="3236" y="14978"/>
                    </a:cubicBezTo>
                    <a:cubicBezTo>
                      <a:pt x="5905" y="16479"/>
                      <a:pt x="9174" y="16345"/>
                      <a:pt x="12209" y="15912"/>
                    </a:cubicBezTo>
                    <a:cubicBezTo>
                      <a:pt x="15412" y="15478"/>
                      <a:pt x="18647" y="14744"/>
                      <a:pt x="21716" y="13744"/>
                    </a:cubicBezTo>
                    <a:cubicBezTo>
                      <a:pt x="23517" y="13176"/>
                      <a:pt x="25485" y="12376"/>
                      <a:pt x="26353" y="10708"/>
                    </a:cubicBezTo>
                    <a:cubicBezTo>
                      <a:pt x="27253" y="9007"/>
                      <a:pt x="26853" y="6972"/>
                      <a:pt x="26353" y="5071"/>
                    </a:cubicBezTo>
                    <a:cubicBezTo>
                      <a:pt x="25919" y="3470"/>
                      <a:pt x="25385" y="1668"/>
                      <a:pt x="23984" y="734"/>
                    </a:cubicBezTo>
                    <a:cubicBezTo>
                      <a:pt x="22984" y="67"/>
                      <a:pt x="21683" y="0"/>
                      <a:pt x="20482" y="34"/>
                    </a:cubicBezTo>
                    <a:cubicBezTo>
                      <a:pt x="16579" y="67"/>
                      <a:pt x="12710" y="734"/>
                      <a:pt x="9074" y="203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1"/>
              <p:cNvSpPr/>
              <p:nvPr/>
            </p:nvSpPr>
            <p:spPr>
              <a:xfrm>
                <a:off x="2336846" y="2534550"/>
                <a:ext cx="117263" cy="106200"/>
              </a:xfrm>
              <a:custGeom>
                <a:rect b="b" l="l" r="r" t="t"/>
                <a:pathLst>
                  <a:path extrusionOk="0" h="5107" w="5639">
                    <a:moveTo>
                      <a:pt x="101" y="1"/>
                    </a:moveTo>
                    <a:cubicBezTo>
                      <a:pt x="101" y="1469"/>
                      <a:pt x="1" y="2970"/>
                      <a:pt x="168" y="4738"/>
                    </a:cubicBezTo>
                    <a:cubicBezTo>
                      <a:pt x="1072" y="4991"/>
                      <a:pt x="2015" y="5107"/>
                      <a:pt x="2981" y="5107"/>
                    </a:cubicBezTo>
                    <a:cubicBezTo>
                      <a:pt x="3798" y="5107"/>
                      <a:pt x="4631" y="5024"/>
                      <a:pt x="5472" y="4871"/>
                    </a:cubicBezTo>
                    <a:lnTo>
                      <a:pt x="5638" y="101"/>
                    </a:lnTo>
                    <a:cubicBezTo>
                      <a:pt x="3303" y="68"/>
                      <a:pt x="1702" y="68"/>
                      <a:pt x="101"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1"/>
              <p:cNvSpPr/>
              <p:nvPr/>
            </p:nvSpPr>
            <p:spPr>
              <a:xfrm>
                <a:off x="2337553" y="2535257"/>
                <a:ext cx="116556" cy="52840"/>
              </a:xfrm>
              <a:custGeom>
                <a:rect b="b" l="l" r="r" t="t"/>
                <a:pathLst>
                  <a:path extrusionOk="0" h="2541" w="5605">
                    <a:moveTo>
                      <a:pt x="34" y="0"/>
                    </a:moveTo>
                    <a:lnTo>
                      <a:pt x="34" y="0"/>
                    </a:lnTo>
                    <a:cubicBezTo>
                      <a:pt x="67" y="701"/>
                      <a:pt x="0" y="1435"/>
                      <a:pt x="0" y="2202"/>
                    </a:cubicBezTo>
                    <a:cubicBezTo>
                      <a:pt x="779" y="2377"/>
                      <a:pt x="1830" y="2541"/>
                      <a:pt x="2975" y="2541"/>
                    </a:cubicBezTo>
                    <a:cubicBezTo>
                      <a:pt x="3792" y="2541"/>
                      <a:pt x="4657" y="2457"/>
                      <a:pt x="5504" y="2235"/>
                    </a:cubicBezTo>
                    <a:lnTo>
                      <a:pt x="5604" y="67"/>
                    </a:lnTo>
                    <a:cubicBezTo>
                      <a:pt x="3269" y="34"/>
                      <a:pt x="1668" y="34"/>
                      <a:pt x="34" y="0"/>
                    </a:cubicBezTo>
                    <a:close/>
                  </a:path>
                </a:pathLst>
              </a:custGeom>
              <a:solidFill>
                <a:srgbClr val="EA7F9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a:off x="1996252" y="2102203"/>
                <a:ext cx="180376" cy="217453"/>
              </a:xfrm>
              <a:custGeom>
                <a:rect b="b" l="l" r="r" t="t"/>
                <a:pathLst>
                  <a:path extrusionOk="0" h="10457" w="8674">
                    <a:moveTo>
                      <a:pt x="5544" y="0"/>
                    </a:moveTo>
                    <a:cubicBezTo>
                      <a:pt x="3854" y="0"/>
                      <a:pt x="2235" y="781"/>
                      <a:pt x="1301" y="2144"/>
                    </a:cubicBezTo>
                    <a:cubicBezTo>
                      <a:pt x="1" y="4012"/>
                      <a:pt x="67" y="6714"/>
                      <a:pt x="1502" y="8515"/>
                    </a:cubicBezTo>
                    <a:cubicBezTo>
                      <a:pt x="2522" y="9768"/>
                      <a:pt x="4124" y="10456"/>
                      <a:pt x="5700" y="10456"/>
                    </a:cubicBezTo>
                    <a:cubicBezTo>
                      <a:pt x="6391" y="10456"/>
                      <a:pt x="7076" y="10324"/>
                      <a:pt x="7706" y="10050"/>
                    </a:cubicBezTo>
                    <a:cubicBezTo>
                      <a:pt x="8673" y="6514"/>
                      <a:pt x="8573" y="3312"/>
                      <a:pt x="7539" y="376"/>
                    </a:cubicBezTo>
                    <a:cubicBezTo>
                      <a:pt x="6888" y="122"/>
                      <a:pt x="6211" y="0"/>
                      <a:pt x="5544"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a:off x="2604612" y="2136058"/>
                <a:ext cx="183849" cy="217329"/>
              </a:xfrm>
              <a:custGeom>
                <a:rect b="b" l="l" r="r" t="t"/>
                <a:pathLst>
                  <a:path extrusionOk="0" h="10451" w="8841">
                    <a:moveTo>
                      <a:pt x="3123" y="1"/>
                    </a:moveTo>
                    <a:cubicBezTo>
                      <a:pt x="2630" y="1"/>
                      <a:pt x="2130" y="70"/>
                      <a:pt x="1635" y="216"/>
                    </a:cubicBezTo>
                    <a:cubicBezTo>
                      <a:pt x="401" y="3018"/>
                      <a:pt x="1" y="6220"/>
                      <a:pt x="635" y="9856"/>
                    </a:cubicBezTo>
                    <a:cubicBezTo>
                      <a:pt x="1385" y="10256"/>
                      <a:pt x="2233" y="10450"/>
                      <a:pt x="3085" y="10450"/>
                    </a:cubicBezTo>
                    <a:cubicBezTo>
                      <a:pt x="4507" y="10450"/>
                      <a:pt x="5938" y="9911"/>
                      <a:pt x="6939" y="8889"/>
                    </a:cubicBezTo>
                    <a:cubicBezTo>
                      <a:pt x="8507" y="7254"/>
                      <a:pt x="8840" y="4519"/>
                      <a:pt x="7673" y="2551"/>
                    </a:cubicBezTo>
                    <a:cubicBezTo>
                      <a:pt x="6749" y="994"/>
                      <a:pt x="4990" y="1"/>
                      <a:pt x="3123" y="1"/>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a:off x="2260546" y="1683373"/>
                <a:ext cx="253907" cy="233611"/>
              </a:xfrm>
              <a:custGeom>
                <a:rect b="b" l="l" r="r" t="t"/>
                <a:pathLst>
                  <a:path extrusionOk="0" h="11234" w="12210">
                    <a:moveTo>
                      <a:pt x="6208" y="0"/>
                    </a:moveTo>
                    <a:cubicBezTo>
                      <a:pt x="4390" y="0"/>
                      <a:pt x="2501" y="544"/>
                      <a:pt x="1335" y="1936"/>
                    </a:cubicBezTo>
                    <a:cubicBezTo>
                      <a:pt x="301" y="3170"/>
                      <a:pt x="1" y="4872"/>
                      <a:pt x="301" y="6473"/>
                    </a:cubicBezTo>
                    <a:cubicBezTo>
                      <a:pt x="568" y="8041"/>
                      <a:pt x="1368" y="9508"/>
                      <a:pt x="2703" y="11043"/>
                    </a:cubicBezTo>
                    <a:cubicBezTo>
                      <a:pt x="4070" y="11176"/>
                      <a:pt x="5438" y="11233"/>
                      <a:pt x="6911" y="11233"/>
                    </a:cubicBezTo>
                    <a:cubicBezTo>
                      <a:pt x="8024" y="11233"/>
                      <a:pt x="9197" y="11200"/>
                      <a:pt x="10475" y="11143"/>
                    </a:cubicBezTo>
                    <a:cubicBezTo>
                      <a:pt x="11142" y="9642"/>
                      <a:pt x="11776" y="8141"/>
                      <a:pt x="12009" y="6506"/>
                    </a:cubicBezTo>
                    <a:cubicBezTo>
                      <a:pt x="12209" y="4872"/>
                      <a:pt x="11943" y="3137"/>
                      <a:pt x="10875" y="1870"/>
                    </a:cubicBezTo>
                    <a:cubicBezTo>
                      <a:pt x="9808" y="635"/>
                      <a:pt x="8040" y="102"/>
                      <a:pt x="6372" y="2"/>
                    </a:cubicBezTo>
                    <a:cubicBezTo>
                      <a:pt x="6317" y="1"/>
                      <a:pt x="6263" y="0"/>
                      <a:pt x="6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a:off x="2285522" y="1845727"/>
                <a:ext cx="211589" cy="71306"/>
              </a:xfrm>
              <a:custGeom>
                <a:rect b="b" l="l" r="r" t="t"/>
                <a:pathLst>
                  <a:path extrusionOk="0" h="3429" w="10175">
                    <a:moveTo>
                      <a:pt x="5386" y="0"/>
                    </a:moveTo>
                    <a:cubicBezTo>
                      <a:pt x="3527" y="0"/>
                      <a:pt x="1661" y="436"/>
                      <a:pt x="1" y="1301"/>
                    </a:cubicBezTo>
                    <a:cubicBezTo>
                      <a:pt x="401" y="1968"/>
                      <a:pt x="868" y="2569"/>
                      <a:pt x="1468" y="3269"/>
                    </a:cubicBezTo>
                    <a:cubicBezTo>
                      <a:pt x="2809" y="3379"/>
                      <a:pt x="4139" y="3429"/>
                      <a:pt x="5560" y="3429"/>
                    </a:cubicBezTo>
                    <a:cubicBezTo>
                      <a:pt x="6720" y="3429"/>
                      <a:pt x="7939" y="3396"/>
                      <a:pt x="9274" y="3336"/>
                    </a:cubicBezTo>
                    <a:cubicBezTo>
                      <a:pt x="9607" y="2569"/>
                      <a:pt x="9941" y="1835"/>
                      <a:pt x="10174" y="1034"/>
                    </a:cubicBezTo>
                    <a:cubicBezTo>
                      <a:pt x="8684" y="344"/>
                      <a:pt x="7038" y="0"/>
                      <a:pt x="538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a:off x="2123897" y="1887339"/>
                <a:ext cx="543145" cy="672365"/>
              </a:xfrm>
              <a:custGeom>
                <a:rect b="b" l="l" r="r" t="t"/>
                <a:pathLst>
                  <a:path extrusionOk="0" h="32333" w="26119">
                    <a:moveTo>
                      <a:pt x="13395" y="0"/>
                    </a:moveTo>
                    <a:cubicBezTo>
                      <a:pt x="11228" y="0"/>
                      <a:pt x="8998" y="28"/>
                      <a:pt x="6905" y="634"/>
                    </a:cubicBezTo>
                    <a:cubicBezTo>
                      <a:pt x="4604" y="1302"/>
                      <a:pt x="2402" y="2703"/>
                      <a:pt x="1401" y="4871"/>
                    </a:cubicBezTo>
                    <a:cubicBezTo>
                      <a:pt x="0" y="7906"/>
                      <a:pt x="1101" y="11409"/>
                      <a:pt x="1201" y="14744"/>
                    </a:cubicBezTo>
                    <a:cubicBezTo>
                      <a:pt x="1235" y="16979"/>
                      <a:pt x="834" y="19148"/>
                      <a:pt x="701" y="21349"/>
                    </a:cubicBezTo>
                    <a:cubicBezTo>
                      <a:pt x="567" y="23551"/>
                      <a:pt x="768" y="25852"/>
                      <a:pt x="2002" y="27720"/>
                    </a:cubicBezTo>
                    <a:cubicBezTo>
                      <a:pt x="3236" y="29588"/>
                      <a:pt x="5371" y="30723"/>
                      <a:pt x="7506" y="31423"/>
                    </a:cubicBezTo>
                    <a:cubicBezTo>
                      <a:pt x="9255" y="32000"/>
                      <a:pt x="11103" y="32333"/>
                      <a:pt x="12937" y="32333"/>
                    </a:cubicBezTo>
                    <a:cubicBezTo>
                      <a:pt x="14285" y="32333"/>
                      <a:pt x="15626" y="32152"/>
                      <a:pt x="16912" y="31757"/>
                    </a:cubicBezTo>
                    <a:cubicBezTo>
                      <a:pt x="19948" y="30856"/>
                      <a:pt x="22717" y="28721"/>
                      <a:pt x="23951" y="25752"/>
                    </a:cubicBezTo>
                    <a:cubicBezTo>
                      <a:pt x="25719" y="21683"/>
                      <a:pt x="24384" y="16979"/>
                      <a:pt x="24951" y="12810"/>
                    </a:cubicBezTo>
                    <a:cubicBezTo>
                      <a:pt x="26119" y="9808"/>
                      <a:pt x="25585" y="6172"/>
                      <a:pt x="23550" y="3703"/>
                    </a:cubicBezTo>
                    <a:cubicBezTo>
                      <a:pt x="21516" y="1201"/>
                      <a:pt x="18047" y="1"/>
                      <a:pt x="14044" y="1"/>
                    </a:cubicBezTo>
                    <a:cubicBezTo>
                      <a:pt x="13828" y="1"/>
                      <a:pt x="13612" y="0"/>
                      <a:pt x="133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1"/>
              <p:cNvSpPr/>
              <p:nvPr/>
            </p:nvSpPr>
            <p:spPr>
              <a:xfrm>
                <a:off x="2350030" y="2321600"/>
                <a:ext cx="65920" cy="10418"/>
              </a:xfrm>
              <a:custGeom>
                <a:rect b="b" l="l" r="r" t="t"/>
                <a:pathLst>
                  <a:path extrusionOk="0" fill="none" h="501" w="3170">
                    <a:moveTo>
                      <a:pt x="1" y="467"/>
                    </a:moveTo>
                    <a:cubicBezTo>
                      <a:pt x="1068" y="501"/>
                      <a:pt x="2169" y="334"/>
                      <a:pt x="3170"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p:nvPr/>
            </p:nvSpPr>
            <p:spPr>
              <a:xfrm>
                <a:off x="2218226" y="1857518"/>
                <a:ext cx="77711" cy="40945"/>
              </a:xfrm>
              <a:custGeom>
                <a:rect b="b" l="l" r="r" t="t"/>
                <a:pathLst>
                  <a:path extrusionOk="0" fill="none" h="1969" w="3737">
                    <a:moveTo>
                      <a:pt x="1" y="0"/>
                    </a:moveTo>
                    <a:cubicBezTo>
                      <a:pt x="1469" y="134"/>
                      <a:pt x="2836" y="901"/>
                      <a:pt x="3737" y="19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a:off x="2486700" y="1825596"/>
                <a:ext cx="105451" cy="83970"/>
              </a:xfrm>
              <a:custGeom>
                <a:rect b="b" l="l" r="r" t="t"/>
                <a:pathLst>
                  <a:path extrusionOk="0" fill="none" h="4038" w="5071">
                    <a:moveTo>
                      <a:pt x="0" y="4037"/>
                    </a:moveTo>
                    <a:cubicBezTo>
                      <a:pt x="801" y="1936"/>
                      <a:pt x="2802" y="301"/>
                      <a:pt x="5070" y="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a:off x="2506123" y="1880414"/>
                <a:ext cx="73531" cy="32607"/>
              </a:xfrm>
              <a:custGeom>
                <a:rect b="b" l="l" r="r" t="t"/>
                <a:pathLst>
                  <a:path extrusionOk="0" fill="none" h="1568" w="3536">
                    <a:moveTo>
                      <a:pt x="0" y="1568"/>
                    </a:moveTo>
                    <a:cubicBezTo>
                      <a:pt x="901" y="634"/>
                      <a:pt x="2202" y="33"/>
                      <a:pt x="3536" y="0"/>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1"/>
              <p:cNvSpPr/>
              <p:nvPr/>
            </p:nvSpPr>
            <p:spPr>
              <a:xfrm>
                <a:off x="2180773" y="2073255"/>
                <a:ext cx="433555" cy="247481"/>
              </a:xfrm>
              <a:custGeom>
                <a:rect b="b" l="l" r="r" t="t"/>
                <a:pathLst>
                  <a:path extrusionOk="0" h="11901" w="20849">
                    <a:moveTo>
                      <a:pt x="14544" y="0"/>
                    </a:moveTo>
                    <a:cubicBezTo>
                      <a:pt x="13129" y="652"/>
                      <a:pt x="11620" y="1013"/>
                      <a:pt x="10175" y="1013"/>
                    </a:cubicBezTo>
                    <a:cubicBezTo>
                      <a:pt x="9031" y="1013"/>
                      <a:pt x="7926" y="787"/>
                      <a:pt x="6939" y="301"/>
                    </a:cubicBezTo>
                    <a:cubicBezTo>
                      <a:pt x="5760" y="2238"/>
                      <a:pt x="3518" y="3395"/>
                      <a:pt x="1266" y="3395"/>
                    </a:cubicBezTo>
                    <a:cubicBezTo>
                      <a:pt x="842" y="3395"/>
                      <a:pt x="418" y="3354"/>
                      <a:pt x="1" y="3269"/>
                    </a:cubicBezTo>
                    <a:lnTo>
                      <a:pt x="1" y="3269"/>
                    </a:lnTo>
                    <a:cubicBezTo>
                      <a:pt x="501" y="3836"/>
                      <a:pt x="701" y="4637"/>
                      <a:pt x="634" y="5337"/>
                    </a:cubicBezTo>
                    <a:cubicBezTo>
                      <a:pt x="534" y="6071"/>
                      <a:pt x="301" y="6672"/>
                      <a:pt x="167" y="7406"/>
                    </a:cubicBezTo>
                    <a:cubicBezTo>
                      <a:pt x="101" y="8073"/>
                      <a:pt x="134" y="8840"/>
                      <a:pt x="534" y="9741"/>
                    </a:cubicBezTo>
                    <a:cubicBezTo>
                      <a:pt x="1167" y="9932"/>
                      <a:pt x="1811" y="10007"/>
                      <a:pt x="2462" y="10007"/>
                    </a:cubicBezTo>
                    <a:cubicBezTo>
                      <a:pt x="4686" y="10007"/>
                      <a:pt x="6995" y="9141"/>
                      <a:pt x="9239" y="9141"/>
                    </a:cubicBezTo>
                    <a:cubicBezTo>
                      <a:pt x="9766" y="9141"/>
                      <a:pt x="10290" y="9189"/>
                      <a:pt x="10808" y="9307"/>
                    </a:cubicBezTo>
                    <a:cubicBezTo>
                      <a:pt x="12143" y="9607"/>
                      <a:pt x="13343" y="10408"/>
                      <a:pt x="14611" y="11042"/>
                    </a:cubicBezTo>
                    <a:cubicBezTo>
                      <a:pt x="15554" y="11500"/>
                      <a:pt x="16613" y="11900"/>
                      <a:pt x="17804" y="11900"/>
                    </a:cubicBezTo>
                    <a:cubicBezTo>
                      <a:pt x="18173" y="11900"/>
                      <a:pt x="18553" y="11862"/>
                      <a:pt x="18947" y="11775"/>
                    </a:cubicBezTo>
                    <a:cubicBezTo>
                      <a:pt x="20048" y="9574"/>
                      <a:pt x="20682" y="7139"/>
                      <a:pt x="20849" y="4704"/>
                    </a:cubicBezTo>
                    <a:cubicBezTo>
                      <a:pt x="20115" y="4103"/>
                      <a:pt x="18614" y="3803"/>
                      <a:pt x="17346" y="3169"/>
                    </a:cubicBezTo>
                    <a:cubicBezTo>
                      <a:pt x="16112" y="2469"/>
                      <a:pt x="15111" y="1335"/>
                      <a:pt x="14544" y="0"/>
                    </a:cubicBezTo>
                    <a:close/>
                  </a:path>
                </a:pathLst>
              </a:custGeom>
              <a:solidFill>
                <a:srgbClr val="FF98A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1"/>
              <p:cNvSpPr/>
              <p:nvPr/>
            </p:nvSpPr>
            <p:spPr>
              <a:xfrm>
                <a:off x="2365294" y="2082966"/>
                <a:ext cx="111004" cy="57581"/>
              </a:xfrm>
              <a:custGeom>
                <a:rect b="b" l="l" r="r" t="t"/>
                <a:pathLst>
                  <a:path extrusionOk="0" fill="none" h="2769" w="5338">
                    <a:moveTo>
                      <a:pt x="3303" y="2769"/>
                    </a:moveTo>
                    <a:cubicBezTo>
                      <a:pt x="1668" y="2702"/>
                      <a:pt x="134" y="1601"/>
                      <a:pt x="1" y="0"/>
                    </a:cubicBezTo>
                    <a:cubicBezTo>
                      <a:pt x="601" y="834"/>
                      <a:pt x="1435" y="1468"/>
                      <a:pt x="2402" y="1768"/>
                    </a:cubicBezTo>
                    <a:cubicBezTo>
                      <a:pt x="3336" y="2035"/>
                      <a:pt x="4404" y="2035"/>
                      <a:pt x="5338" y="16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a:off x="2245989" y="2196720"/>
                <a:ext cx="81163" cy="18071"/>
              </a:xfrm>
              <a:custGeom>
                <a:rect b="b" l="l" r="r" t="t"/>
                <a:pathLst>
                  <a:path extrusionOk="0" fill="none" h="869" w="3903">
                    <a:moveTo>
                      <a:pt x="0" y="1"/>
                    </a:moveTo>
                    <a:cubicBezTo>
                      <a:pt x="501" y="501"/>
                      <a:pt x="1201" y="835"/>
                      <a:pt x="1902" y="835"/>
                    </a:cubicBezTo>
                    <a:cubicBezTo>
                      <a:pt x="2635" y="868"/>
                      <a:pt x="3369" y="635"/>
                      <a:pt x="3903" y="168"/>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a:off x="2462411" y="2210612"/>
                <a:ext cx="88108" cy="21523"/>
              </a:xfrm>
              <a:custGeom>
                <a:rect b="b" l="l" r="r" t="t"/>
                <a:pathLst>
                  <a:path extrusionOk="0" fill="none" h="1035" w="4237">
                    <a:moveTo>
                      <a:pt x="1" y="0"/>
                    </a:moveTo>
                    <a:cubicBezTo>
                      <a:pt x="1168" y="867"/>
                      <a:pt x="2903" y="1034"/>
                      <a:pt x="4237" y="434"/>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a:off x="2354189" y="2196720"/>
                <a:ext cx="38866" cy="51364"/>
              </a:xfrm>
              <a:custGeom>
                <a:rect b="b" l="l" r="r" t="t"/>
                <a:pathLst>
                  <a:path extrusionOk="0" fill="none" h="2470" w="1869">
                    <a:moveTo>
                      <a:pt x="1869" y="1"/>
                    </a:moveTo>
                    <a:cubicBezTo>
                      <a:pt x="1268" y="801"/>
                      <a:pt x="635" y="1535"/>
                      <a:pt x="1" y="2336"/>
                    </a:cubicBezTo>
                    <a:lnTo>
                      <a:pt x="1769" y="2469"/>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2"/>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66" name="Google Shape;866;p42"/>
          <p:cNvSpPr txBox="1"/>
          <p:nvPr>
            <p:ph idx="1" type="subTitle"/>
          </p:nvPr>
        </p:nvSpPr>
        <p:spPr>
          <a:xfrm flipH="1">
            <a:off x="512600" y="708275"/>
            <a:ext cx="8229600" cy="4194000"/>
          </a:xfrm>
          <a:prstGeom prst="rect">
            <a:avLst/>
          </a:prstGeom>
          <a:solidFill>
            <a:schemeClr val="lt2"/>
          </a:solidFill>
        </p:spPr>
        <p:txBody>
          <a:bodyPr anchorCtr="0" anchor="ctr" bIns="91425" lIns="91425" spcFirstLastPara="1" rIns="91425" wrap="square" tIns="91425">
            <a:noAutofit/>
          </a:bodyPr>
          <a:lstStyle/>
          <a:p>
            <a:pPr indent="0" lvl="0" marL="0" rtl="0" algn="l">
              <a:lnSpc>
                <a:spcPct val="115000"/>
              </a:lnSpc>
              <a:spcBef>
                <a:spcPts val="2900"/>
              </a:spcBef>
              <a:spcAft>
                <a:spcPts val="0"/>
              </a:spcAft>
              <a:buNone/>
            </a:pPr>
            <a:r>
              <a:rPr lang="en" sz="1500">
                <a:solidFill>
                  <a:srgbClr val="292929"/>
                </a:solidFill>
              </a:rPr>
              <a:t>Data has been scrapped from multiple sources like Twitter, Reuters, The Washington Post, The Guardian, Bloomberg, The Hindu and WikiNews which comprises all the Non-Clickbait news, as they are from trusted sources and are known to be reliable and largely encompass news that are facts reported from around the world. </a:t>
            </a:r>
            <a:endParaRPr sz="1500">
              <a:solidFill>
                <a:srgbClr val="292929"/>
              </a:solidFill>
            </a:endParaRPr>
          </a:p>
          <a:p>
            <a:pPr indent="0" lvl="0" marL="0" rtl="0" algn="l">
              <a:lnSpc>
                <a:spcPct val="115000"/>
              </a:lnSpc>
              <a:spcBef>
                <a:spcPts val="2900"/>
              </a:spcBef>
              <a:spcAft>
                <a:spcPts val="0"/>
              </a:spcAft>
              <a:buNone/>
            </a:pPr>
            <a:r>
              <a:rPr lang="en" sz="1500">
                <a:solidFill>
                  <a:srgbClr val="292929"/>
                </a:solidFill>
              </a:rPr>
              <a:t>On the other hand, news headlines are also collected from sources like Buzzfeed, Examiner, TheOdyssey, Thatscoop, Viralstories, PoliticalInsider, Upworthy, ViralNova and BoredPanda, which tend to be more clickbaity than facts. </a:t>
            </a:r>
            <a:endParaRPr sz="1500">
              <a:solidFill>
                <a:srgbClr val="292929"/>
              </a:solidFill>
            </a:endParaRPr>
          </a:p>
          <a:p>
            <a:pPr indent="0" lvl="0" marL="0" rtl="0" algn="l">
              <a:lnSpc>
                <a:spcPct val="115000"/>
              </a:lnSpc>
              <a:spcBef>
                <a:spcPts val="2900"/>
              </a:spcBef>
              <a:spcAft>
                <a:spcPts val="0"/>
              </a:spcAft>
              <a:buNone/>
            </a:pPr>
            <a:r>
              <a:rPr lang="en" sz="1500">
                <a:solidFill>
                  <a:srgbClr val="292929"/>
                </a:solidFill>
              </a:rPr>
              <a:t>These two types of sources are used to train the model and build a classifier that can detect if the title is trustworthy or not. The final data is labeled as clickbait or not-clickbait depending on the source.</a:t>
            </a:r>
            <a:endParaRPr sz="1500">
              <a:solidFill>
                <a:srgbClr val="292929"/>
              </a:solidFill>
            </a:endParaRPr>
          </a:p>
          <a:p>
            <a:pPr indent="0" lvl="0" marL="0" rtl="0" algn="r">
              <a:lnSpc>
                <a:spcPct val="115000"/>
              </a:lnSpc>
              <a:spcBef>
                <a:spcPts val="0"/>
              </a:spcBef>
              <a:spcAft>
                <a:spcPts val="0"/>
              </a:spcAft>
              <a:buNone/>
            </a:pPr>
            <a:r>
              <a:t/>
            </a:r>
            <a:endParaRPr sz="2200"/>
          </a:p>
        </p:txBody>
      </p:sp>
      <p:sp>
        <p:nvSpPr>
          <p:cNvPr id="867" name="Google Shape;867;p42"/>
          <p:cNvSpPr txBox="1"/>
          <p:nvPr>
            <p:ph type="title"/>
          </p:nvPr>
        </p:nvSpPr>
        <p:spPr>
          <a:xfrm>
            <a:off x="2649125" y="183050"/>
            <a:ext cx="3127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100"/>
              <a:t>Data Collection</a:t>
            </a:r>
            <a:endParaRPr sz="2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3"/>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73" name="Google Shape;873;p43"/>
          <p:cNvSpPr txBox="1"/>
          <p:nvPr>
            <p:ph idx="1" type="subTitle"/>
          </p:nvPr>
        </p:nvSpPr>
        <p:spPr>
          <a:xfrm flipH="1">
            <a:off x="512600" y="577650"/>
            <a:ext cx="8229600" cy="4324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115000"/>
              </a:lnSpc>
              <a:spcBef>
                <a:spcPts val="1400"/>
              </a:spcBef>
              <a:spcAft>
                <a:spcPts val="0"/>
              </a:spcAft>
              <a:buNone/>
            </a:pPr>
            <a:r>
              <a:rPr lang="en" sz="1600">
                <a:solidFill>
                  <a:srgbClr val="292929"/>
                </a:solidFill>
              </a:rPr>
              <a:t>The headlines data contains punctuations, non-numerical and non-alphabetical characters and they were removed using regular expressions as they would not contribute in training the model.</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Using NLTK library, the stop words are removed as it adds more noise and takes the focus away from the keywords.</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All the letters are converted into lowercase and tokenized initially into unigrams for EDA and later into unigrams and bigrams for modeling.</a:t>
            </a:r>
            <a:endParaRPr sz="1600">
              <a:solidFill>
                <a:srgbClr val="292929"/>
              </a:solidFill>
            </a:endParaRPr>
          </a:p>
          <a:p>
            <a:pPr indent="0" lvl="0" marL="457200" rtl="0" algn="l">
              <a:lnSpc>
                <a:spcPct val="115000"/>
              </a:lnSpc>
              <a:spcBef>
                <a:spcPts val="1700"/>
              </a:spcBef>
              <a:spcAft>
                <a:spcPts val="0"/>
              </a:spcAft>
              <a:buNone/>
            </a:pPr>
            <a:r>
              <a:rPr lang="en" sz="1600">
                <a:solidFill>
                  <a:srgbClr val="292929"/>
                </a:solidFill>
              </a:rPr>
              <a:t>A vector of word frequency is created for visualization purposes and for text classification and understanding of the data distribution.</a:t>
            </a:r>
            <a:endParaRPr sz="1600">
              <a:solidFill>
                <a:srgbClr val="292929"/>
              </a:solidFill>
            </a:endParaRPr>
          </a:p>
          <a:p>
            <a:pPr indent="0" lvl="0" marL="457200" rtl="0" algn="l">
              <a:lnSpc>
                <a:spcPct val="115000"/>
              </a:lnSpc>
              <a:spcBef>
                <a:spcPts val="2900"/>
              </a:spcBef>
              <a:spcAft>
                <a:spcPts val="0"/>
              </a:spcAft>
              <a:buNone/>
            </a:pPr>
            <a:r>
              <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74" name="Google Shape;874;p43"/>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Data Preprocessing</a:t>
            </a:r>
            <a:endParaRPr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44"/>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80" name="Google Shape;880;p44"/>
          <p:cNvSpPr txBox="1"/>
          <p:nvPr>
            <p:ph idx="1" type="subTitle"/>
          </p:nvPr>
        </p:nvSpPr>
        <p:spPr>
          <a:xfrm flipH="1">
            <a:off x="362575" y="672600"/>
            <a:ext cx="6830400" cy="42969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00000"/>
              </a:lnSpc>
              <a:spcBef>
                <a:spcPts val="1400"/>
              </a:spcBef>
              <a:spcAft>
                <a:spcPts val="0"/>
              </a:spcAft>
              <a:buNone/>
            </a:pPr>
            <a:r>
              <a:t/>
            </a:r>
            <a:endParaRPr sz="1600">
              <a:solidFill>
                <a:srgbClr val="292929"/>
              </a:solidFill>
            </a:endParaRPr>
          </a:p>
          <a:p>
            <a:pPr indent="0" lvl="0" marL="0" rtl="0" algn="l">
              <a:lnSpc>
                <a:spcPct val="100000"/>
              </a:lnSpc>
              <a:spcBef>
                <a:spcPts val="1400"/>
              </a:spcBef>
              <a:spcAft>
                <a:spcPts val="0"/>
              </a:spcAft>
              <a:buNone/>
            </a:pPr>
            <a:r>
              <a:t/>
            </a:r>
            <a:endParaRPr sz="1600">
              <a:solidFill>
                <a:srgbClr val="292929"/>
              </a:solidFill>
            </a:endParaRPr>
          </a:p>
          <a:p>
            <a:pPr indent="0" lvl="0" marL="0" rtl="0" algn="l">
              <a:lnSpc>
                <a:spcPct val="100000"/>
              </a:lnSpc>
              <a:spcBef>
                <a:spcPts val="1400"/>
              </a:spcBef>
              <a:spcAft>
                <a:spcPts val="0"/>
              </a:spcAft>
              <a:buNone/>
            </a:pPr>
            <a:r>
              <a:rPr lang="en" sz="1600">
                <a:solidFill>
                  <a:srgbClr val="292929"/>
                </a:solidFill>
              </a:rPr>
              <a:t>Clickbait headlines tend to have more exaggerated words (seen below) with numbers, exclamation and question marks. These features help us classify the headline text into clickbait and non-clickbait. To understand the characteristics of the text of the headlines that we are dealing with, we assign a few features where we mark 1 if contains the feature and 0 if it doesn’t for the following:</a:t>
            </a:r>
            <a:endParaRPr sz="1600">
              <a:solidFill>
                <a:srgbClr val="292929"/>
              </a:solidFill>
            </a:endParaRPr>
          </a:p>
          <a:p>
            <a:pPr indent="-330200" lvl="0" marL="749300" rtl="0" algn="l">
              <a:lnSpc>
                <a:spcPct val="100000"/>
              </a:lnSpc>
              <a:spcBef>
                <a:spcPts val="3200"/>
              </a:spcBef>
              <a:spcAft>
                <a:spcPts val="0"/>
              </a:spcAft>
              <a:buClr>
                <a:srgbClr val="292929"/>
              </a:buClr>
              <a:buSzPts val="1600"/>
              <a:buFont typeface="Manjari"/>
              <a:buChar char="●"/>
            </a:pPr>
            <a:r>
              <a:rPr b="1" lang="en" sz="1600">
                <a:solidFill>
                  <a:srgbClr val="292929"/>
                </a:solidFill>
              </a:rPr>
              <a:t>Starts with or contains exaggerated words</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Starts with or contains question words</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Ends with question mark</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Ends with exclamation mark</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Starts with number</a:t>
            </a:r>
            <a:endParaRPr b="1" sz="1600">
              <a:solidFill>
                <a:srgbClr val="292929"/>
              </a:solidFill>
            </a:endParaRPr>
          </a:p>
          <a:p>
            <a:pPr indent="-330200" lvl="0" marL="749300" rtl="0" algn="l">
              <a:lnSpc>
                <a:spcPct val="100000"/>
              </a:lnSpc>
              <a:spcBef>
                <a:spcPts val="0"/>
              </a:spcBef>
              <a:spcAft>
                <a:spcPts val="0"/>
              </a:spcAft>
              <a:buClr>
                <a:srgbClr val="292929"/>
              </a:buClr>
              <a:buSzPts val="1600"/>
              <a:buFont typeface="Manjari"/>
              <a:buChar char="●"/>
            </a:pPr>
            <a:r>
              <a:rPr b="1" lang="en" sz="1600">
                <a:solidFill>
                  <a:srgbClr val="292929"/>
                </a:solidFill>
              </a:rPr>
              <a:t>Headlines word count</a:t>
            </a:r>
            <a:endParaRPr sz="1600">
              <a:solidFill>
                <a:srgbClr val="292929"/>
              </a:solidFill>
            </a:endParaRPr>
          </a:p>
          <a:p>
            <a:pPr indent="0" lvl="0" marL="457200" rtl="0" algn="l">
              <a:lnSpc>
                <a:spcPct val="100000"/>
              </a:lnSpc>
              <a:spcBef>
                <a:spcPts val="2900"/>
              </a:spcBef>
              <a:spcAft>
                <a:spcPts val="0"/>
              </a:spcAft>
              <a:buNone/>
            </a:pPr>
            <a:r>
              <a:t/>
            </a:r>
            <a:endParaRPr sz="1500">
              <a:solidFill>
                <a:srgbClr val="292929"/>
              </a:solidFill>
            </a:endParaRPr>
          </a:p>
          <a:p>
            <a:pPr indent="0" lvl="0" marL="0" rtl="0" algn="r">
              <a:lnSpc>
                <a:spcPct val="100000"/>
              </a:lnSpc>
              <a:spcBef>
                <a:spcPts val="0"/>
              </a:spcBef>
              <a:spcAft>
                <a:spcPts val="0"/>
              </a:spcAft>
              <a:buNone/>
            </a:pPr>
            <a:r>
              <a:t/>
            </a:r>
            <a:endParaRPr sz="2200"/>
          </a:p>
        </p:txBody>
      </p:sp>
      <p:sp>
        <p:nvSpPr>
          <p:cNvPr id="881" name="Google Shape;881;p44"/>
          <p:cNvSpPr txBox="1"/>
          <p:nvPr>
            <p:ph type="title"/>
          </p:nvPr>
        </p:nvSpPr>
        <p:spPr>
          <a:xfrm>
            <a:off x="1256425" y="151400"/>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Feature Engineering</a:t>
            </a:r>
            <a:endParaRPr sz="2100"/>
          </a:p>
        </p:txBody>
      </p:sp>
      <p:pic>
        <p:nvPicPr>
          <p:cNvPr id="882" name="Google Shape;882;p44"/>
          <p:cNvPicPr preferRelativeResize="0"/>
          <p:nvPr/>
        </p:nvPicPr>
        <p:blipFill>
          <a:blip r:embed="rId3">
            <a:alphaModFix/>
          </a:blip>
          <a:stretch>
            <a:fillRect/>
          </a:stretch>
        </p:blipFill>
        <p:spPr>
          <a:xfrm>
            <a:off x="4965350" y="3243950"/>
            <a:ext cx="3933850" cy="1899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45"/>
          <p:cNvSpPr txBox="1"/>
          <p:nvPr>
            <p:ph type="title"/>
          </p:nvPr>
        </p:nvSpPr>
        <p:spPr>
          <a:xfrm flipH="1">
            <a:off x="713225" y="3038300"/>
            <a:ext cx="4112700" cy="4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888" name="Google Shape;888;p45"/>
          <p:cNvSpPr txBox="1"/>
          <p:nvPr>
            <p:ph idx="1" type="subTitle"/>
          </p:nvPr>
        </p:nvSpPr>
        <p:spPr>
          <a:xfrm flipH="1">
            <a:off x="-11375" y="748550"/>
            <a:ext cx="4747200" cy="4516500"/>
          </a:xfrm>
          <a:prstGeom prst="rect">
            <a:avLst/>
          </a:prstGeom>
          <a:solidFill>
            <a:schemeClr val="lt2"/>
          </a:solidFill>
        </p:spPr>
        <p:txBody>
          <a:bodyPr anchorCtr="0" anchor="ctr"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rgbClr val="292929"/>
              </a:solidFill>
              <a:highlight>
                <a:srgbClr val="FFFFFF"/>
              </a:highlight>
            </a:endParaRPr>
          </a:p>
          <a:p>
            <a:pPr indent="0" lvl="0" marL="457200" rtl="0" algn="l">
              <a:lnSpc>
                <a:spcPct val="200000"/>
              </a:lnSpc>
              <a:spcBef>
                <a:spcPts val="1700"/>
              </a:spcBef>
              <a:spcAft>
                <a:spcPts val="0"/>
              </a:spcAft>
              <a:buNone/>
            </a:pPr>
            <a:r>
              <a:rPr lang="en" sz="1500">
                <a:solidFill>
                  <a:srgbClr val="212121"/>
                </a:solidFill>
              </a:rPr>
              <a:t>‘</a:t>
            </a:r>
            <a:r>
              <a:rPr b="1" lang="en" sz="1500">
                <a:solidFill>
                  <a:srgbClr val="212121"/>
                </a:solidFill>
              </a:rPr>
              <a:t>Insane</a:t>
            </a:r>
            <a:r>
              <a:rPr lang="en" sz="1500">
                <a:solidFill>
                  <a:srgbClr val="212121"/>
                </a:solidFill>
              </a:rPr>
              <a:t>’, ‘</a:t>
            </a:r>
            <a:r>
              <a:rPr b="1" lang="en" sz="1500">
                <a:solidFill>
                  <a:srgbClr val="212121"/>
                </a:solidFill>
              </a:rPr>
              <a:t>awesome</a:t>
            </a:r>
            <a:r>
              <a:rPr lang="en" sz="1500">
                <a:solidFill>
                  <a:srgbClr val="212121"/>
                </a:solidFill>
              </a:rPr>
              <a:t>’, ‘amazing’, ‘won’t believe’, ‘must’, ‘secret’, ‘facts’, ‘ultimate guide’,’ways to improve’,’list of the best’, ‘why we love’,’you’ll never guess’,‘strategies’, ‘ingredients’,’</a:t>
            </a:r>
            <a:r>
              <a:rPr b="1" lang="en" sz="1500">
                <a:solidFill>
                  <a:srgbClr val="212121"/>
                </a:solidFill>
              </a:rPr>
              <a:t>click here to learn more</a:t>
            </a:r>
            <a:r>
              <a:rPr lang="en" sz="1500">
                <a:solidFill>
                  <a:srgbClr val="212121"/>
                </a:solidFill>
              </a:rPr>
              <a:t>’, ‘</a:t>
            </a:r>
            <a:r>
              <a:rPr b="1" lang="en" sz="1500">
                <a:solidFill>
                  <a:srgbClr val="212121"/>
                </a:solidFill>
              </a:rPr>
              <a:t>what happened next</a:t>
            </a:r>
            <a:r>
              <a:rPr lang="en" sz="1500">
                <a:solidFill>
                  <a:srgbClr val="212121"/>
                </a:solidFill>
              </a:rPr>
              <a:t>’, ‘see’, ‘live’, ‘</a:t>
            </a:r>
            <a:r>
              <a:rPr b="1" lang="en" sz="1500">
                <a:solidFill>
                  <a:srgbClr val="212121"/>
                </a:solidFill>
              </a:rPr>
              <a:t>you won’t believe</a:t>
            </a:r>
            <a:r>
              <a:rPr lang="en" sz="1500">
                <a:solidFill>
                  <a:srgbClr val="212121"/>
                </a:solidFill>
              </a:rPr>
              <a:t>’, ‘the last’, ‘you can now’, ‘this is how’, ‘this is the’,‘this is what’, ‘things you need’, ‘</a:t>
            </a:r>
            <a:r>
              <a:rPr b="1" lang="en" sz="1500">
                <a:solidFill>
                  <a:srgbClr val="212121"/>
                </a:solidFill>
              </a:rPr>
              <a:t>reasons why</a:t>
            </a:r>
            <a:r>
              <a:rPr lang="en" sz="1500">
                <a:solidFill>
                  <a:srgbClr val="212121"/>
                </a:solidFill>
              </a:rPr>
              <a:t>’</a:t>
            </a:r>
            <a:endParaRPr sz="1500">
              <a:solidFill>
                <a:srgbClr val="292929"/>
              </a:solidFill>
              <a:highlight>
                <a:srgbClr val="FFFFFF"/>
              </a:highlight>
            </a:endParaRPr>
          </a:p>
          <a:p>
            <a:pPr indent="0" lvl="0" marL="0" rtl="0" algn="r">
              <a:lnSpc>
                <a:spcPct val="115000"/>
              </a:lnSpc>
              <a:spcBef>
                <a:spcPts val="0"/>
              </a:spcBef>
              <a:spcAft>
                <a:spcPts val="0"/>
              </a:spcAft>
              <a:buNone/>
            </a:pPr>
            <a:r>
              <a:t/>
            </a:r>
            <a:endParaRPr sz="2200"/>
          </a:p>
        </p:txBody>
      </p:sp>
      <p:sp>
        <p:nvSpPr>
          <p:cNvPr id="889" name="Google Shape;889;p45"/>
          <p:cNvSpPr txBox="1"/>
          <p:nvPr>
            <p:ph type="title"/>
          </p:nvPr>
        </p:nvSpPr>
        <p:spPr>
          <a:xfrm>
            <a:off x="1091625" y="220775"/>
            <a:ext cx="540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Feature Engineering</a:t>
            </a:r>
            <a:endParaRPr sz="2100"/>
          </a:p>
        </p:txBody>
      </p:sp>
      <p:pic>
        <p:nvPicPr>
          <p:cNvPr id="890" name="Google Shape;890;p45"/>
          <p:cNvPicPr preferRelativeResize="0"/>
          <p:nvPr/>
        </p:nvPicPr>
        <p:blipFill>
          <a:blip r:embed="rId3">
            <a:alphaModFix/>
          </a:blip>
          <a:stretch>
            <a:fillRect/>
          </a:stretch>
        </p:blipFill>
        <p:spPr>
          <a:xfrm>
            <a:off x="4704700" y="867375"/>
            <a:ext cx="4439302" cy="4206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et Academia Aesthetics School Center by Slidesgo">
  <a:themeElements>
    <a:clrScheme name="Simple Light">
      <a:dk1>
        <a:srgbClr val="000000"/>
      </a:dk1>
      <a:lt1>
        <a:srgbClr val="FFFFFF"/>
      </a:lt1>
      <a:dk2>
        <a:srgbClr val="595959"/>
      </a:dk2>
      <a:lt2>
        <a:srgbClr val="EBE1FF"/>
      </a:lt2>
      <a:accent1>
        <a:srgbClr val="CDBDF9"/>
      </a:accent1>
      <a:accent2>
        <a:srgbClr val="826EED"/>
      </a:accent2>
      <a:accent3>
        <a:srgbClr val="FA86F1"/>
      </a:accent3>
      <a:accent4>
        <a:srgbClr val="D16DC9"/>
      </a:accent4>
      <a:accent5>
        <a:srgbClr val="6642B4"/>
      </a:accent5>
      <a:accent6>
        <a:srgbClr val="FFE9F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